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0" r:id="rId3"/>
    <p:sldMasterId id="2147483713" r:id="rId4"/>
    <p:sldMasterId id="2147483715" r:id="rId5"/>
    <p:sldMasterId id="2147483728" r:id="rId6"/>
    <p:sldMasterId id="2147483730" r:id="rId7"/>
  </p:sldMasterIdLst>
  <p:sldIdLst>
    <p:sldId id="256" r:id="rId8"/>
    <p:sldId id="257" r:id="rId9"/>
    <p:sldId id="276" r:id="rId10"/>
    <p:sldId id="265" r:id="rId11"/>
    <p:sldId id="259" r:id="rId12"/>
    <p:sldId id="266" r:id="rId13"/>
    <p:sldId id="260" r:id="rId14"/>
    <p:sldId id="261" r:id="rId15"/>
    <p:sldId id="272" r:id="rId16"/>
    <p:sldId id="273" r:id="rId17"/>
    <p:sldId id="274" r:id="rId18"/>
    <p:sldId id="268" r:id="rId19"/>
    <p:sldId id="269" r:id="rId20"/>
    <p:sldId id="271" r:id="rId21"/>
    <p:sldId id="280" r:id="rId22"/>
    <p:sldId id="277" r:id="rId23"/>
    <p:sldId id="278" r:id="rId24"/>
    <p:sldId id="279" r:id="rId25"/>
    <p:sldId id="262" r:id="rId26"/>
    <p:sldId id="275" r:id="rId27"/>
    <p:sldId id="264" r:id="rId28"/>
    <p:sldId id="263" r:id="rId29"/>
  </p:sldIdLst>
  <p:sldSz cx="9144000" cy="5143500" type="screen16x9"/>
  <p:notesSz cx="7559675" cy="106914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54" autoAdjust="0"/>
    <p:restoredTop sz="94660"/>
  </p:normalViewPr>
  <p:slideViewPr>
    <p:cSldViewPr>
      <p:cViewPr varScale="1">
        <p:scale>
          <a:sx n="114" d="100"/>
          <a:sy n="114" d="100"/>
        </p:scale>
        <p:origin x="456" y="67"/>
      </p:cViewPr>
      <p:guideLst>
        <p:guide orient="horz" pos="1620"/>
        <p:guide pos="2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9.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13.png"/><Relationship Id="rId4" Type="http://schemas.openxmlformats.org/officeDocument/2006/relationships/image" Target="../media/image11.png"/><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13.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15.png"/><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cstate="print">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cstate="print">
              <a:alphaModFix amt="48000"/>
            </a:blip>
            <a:stretch>
              <a:fillRect/>
            </a:stretch>
          </p:blipFill>
          <p:spPr>
            <a:xfrm>
              <a:off x="8" y="0"/>
              <a:ext cx="7717135" cy="5143501"/>
            </a:xfrm>
            <a:prstGeom prst="rect">
              <a:avLst/>
            </a:prstGeom>
            <a:noFill/>
            <a:ln>
              <a:noFill/>
            </a:ln>
          </p:spPr>
        </p:pic>
      </p:grpSp>
      <p:sp>
        <p:nvSpPr>
          <p:cNvPr id="13" name="Google Shape;13;p2"/>
          <p:cNvSpPr txBox="1">
            <a:spLocks noGrp="1"/>
          </p:cNvSpPr>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lang="en-US"/>
          </a:p>
        </p:txBody>
      </p:sp>
      <p:sp>
        <p:nvSpPr>
          <p:cNvPr id="14" name="Google Shape;14;p2"/>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cstate="print">
            <a:alphaModFix amt="48000"/>
          </a:blip>
          <a:stretch>
            <a:fillRect/>
          </a:stretch>
        </p:blipFill>
        <p:spPr>
          <a:xfrm rot="4861616">
            <a:off x="2643919" y="-1295605"/>
            <a:ext cx="3574490" cy="7570357"/>
          </a:xfrm>
          <a:prstGeom prst="rect">
            <a:avLst/>
          </a:prstGeom>
          <a:noFill/>
          <a:ln>
            <a:noFill/>
          </a:ln>
        </p:spPr>
      </p:pic>
      <p:sp>
        <p:nvSpPr>
          <p:cNvPr id="66" name="Google Shape;66;p11"/>
          <p:cNvSpPr txBox="1">
            <a:spLocks noGrp="1"/>
          </p:cNvSpPr>
          <p:nvPr>
            <p:ph type="title" hasCustomPrompt="1"/>
          </p:nvPr>
        </p:nvSpPr>
        <p:spPr>
          <a:xfrm>
            <a:off x="1284000" y="1468850"/>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284000" y="3553300"/>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pic>
        <p:nvPicPr>
          <p:cNvPr id="70" name="Google Shape;70;p1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cstate="print">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cstate="print">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75" name="Google Shape;75;p13"/>
          <p:cNvSpPr txBox="1">
            <a:spLocks noGrp="1"/>
          </p:cNvSpPr>
          <p:nvPr>
            <p:ph type="title" idx="2"/>
          </p:nvPr>
        </p:nvSpPr>
        <p:spPr>
          <a:xfrm>
            <a:off x="7200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76" name="Google Shape;76;p13"/>
          <p:cNvSpPr txBox="1">
            <a:spLocks noGrp="1"/>
          </p:cNvSpPr>
          <p:nvPr>
            <p:ph type="title" idx="3" hasCustomPrompt="1"/>
          </p:nvPr>
        </p:nvSpPr>
        <p:spPr>
          <a:xfrm>
            <a:off x="12505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1"/>
          </p:nvPr>
        </p:nvSpPr>
        <p:spPr>
          <a:xfrm>
            <a:off x="7200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78" name="Google Shape;78;p13"/>
          <p:cNvSpPr txBox="1">
            <a:spLocks noGrp="1"/>
          </p:cNvSpPr>
          <p:nvPr>
            <p:ph type="title" idx="4"/>
          </p:nvPr>
        </p:nvSpPr>
        <p:spPr>
          <a:xfrm>
            <a:off x="34038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79" name="Google Shape;79;p13"/>
          <p:cNvSpPr txBox="1">
            <a:spLocks noGrp="1"/>
          </p:cNvSpPr>
          <p:nvPr>
            <p:ph type="title" idx="5" hasCustomPrompt="1"/>
          </p:nvPr>
        </p:nvSpPr>
        <p:spPr>
          <a:xfrm>
            <a:off x="39343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6"/>
          </p:nvPr>
        </p:nvSpPr>
        <p:spPr>
          <a:xfrm>
            <a:off x="34038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81" name="Google Shape;81;p13"/>
          <p:cNvSpPr txBox="1">
            <a:spLocks noGrp="1"/>
          </p:cNvSpPr>
          <p:nvPr>
            <p:ph type="title" idx="7"/>
          </p:nvPr>
        </p:nvSpPr>
        <p:spPr>
          <a:xfrm>
            <a:off x="60876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82" name="Google Shape;82;p13"/>
          <p:cNvSpPr txBox="1">
            <a:spLocks noGrp="1"/>
          </p:cNvSpPr>
          <p:nvPr>
            <p:ph type="title" idx="8" hasCustomPrompt="1"/>
          </p:nvPr>
        </p:nvSpPr>
        <p:spPr>
          <a:xfrm>
            <a:off x="66181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9"/>
          </p:nvPr>
        </p:nvSpPr>
        <p:spPr>
          <a:xfrm>
            <a:off x="60876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84" name="Google Shape;84;p13"/>
          <p:cNvSpPr txBox="1">
            <a:spLocks noGrp="1"/>
          </p:cNvSpPr>
          <p:nvPr>
            <p:ph type="title" idx="13"/>
          </p:nvPr>
        </p:nvSpPr>
        <p:spPr>
          <a:xfrm>
            <a:off x="7200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85" name="Google Shape;85;p13"/>
          <p:cNvSpPr txBox="1">
            <a:spLocks noGrp="1"/>
          </p:cNvSpPr>
          <p:nvPr>
            <p:ph type="title" idx="14" hasCustomPrompt="1"/>
          </p:nvPr>
        </p:nvSpPr>
        <p:spPr>
          <a:xfrm>
            <a:off x="12505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5"/>
          </p:nvPr>
        </p:nvSpPr>
        <p:spPr>
          <a:xfrm>
            <a:off x="7200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87" name="Google Shape;87;p13"/>
          <p:cNvSpPr txBox="1">
            <a:spLocks noGrp="1"/>
          </p:cNvSpPr>
          <p:nvPr>
            <p:ph type="title" idx="16"/>
          </p:nvPr>
        </p:nvSpPr>
        <p:spPr>
          <a:xfrm>
            <a:off x="34038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88" name="Google Shape;88;p13"/>
          <p:cNvSpPr txBox="1">
            <a:spLocks noGrp="1"/>
          </p:cNvSpPr>
          <p:nvPr>
            <p:ph type="title" idx="17" hasCustomPrompt="1"/>
          </p:nvPr>
        </p:nvSpPr>
        <p:spPr>
          <a:xfrm>
            <a:off x="39343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8"/>
          </p:nvPr>
        </p:nvSpPr>
        <p:spPr>
          <a:xfrm>
            <a:off x="34038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90" name="Google Shape;90;p13"/>
          <p:cNvSpPr txBox="1">
            <a:spLocks noGrp="1"/>
          </p:cNvSpPr>
          <p:nvPr>
            <p:ph type="title" idx="19"/>
          </p:nvPr>
        </p:nvSpPr>
        <p:spPr>
          <a:xfrm>
            <a:off x="60876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91" name="Google Shape;91;p13"/>
          <p:cNvSpPr txBox="1">
            <a:spLocks noGrp="1"/>
          </p:cNvSpPr>
          <p:nvPr>
            <p:ph type="title" idx="20" hasCustomPrompt="1"/>
          </p:nvPr>
        </p:nvSpPr>
        <p:spPr>
          <a:xfrm>
            <a:off x="66181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21"/>
          </p:nvPr>
        </p:nvSpPr>
        <p:spPr>
          <a:xfrm>
            <a:off x="60876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93"/>
        <p:cNvGrpSpPr/>
        <p:nvPr/>
      </p:nvGrpSpPr>
      <p:grpSpPr>
        <a:xfrm>
          <a:off x="0" y="0"/>
          <a:ext cx="0" cy="0"/>
          <a:chOff x="0" y="0"/>
          <a:chExt cx="0" cy="0"/>
        </a:xfrm>
      </p:grpSpPr>
      <p:pic>
        <p:nvPicPr>
          <p:cNvPr id="94" name="Google Shape;94;p14"/>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95;p14"/>
          <p:cNvGrpSpPr/>
          <p:nvPr/>
        </p:nvGrpSpPr>
        <p:grpSpPr>
          <a:xfrm rot="10800000" flipH="1">
            <a:off x="-1002602" y="2626046"/>
            <a:ext cx="10690508" cy="3876129"/>
            <a:chOff x="-1002602" y="-2587450"/>
            <a:chExt cx="10690508" cy="3876129"/>
          </a:xfrm>
        </p:grpSpPr>
        <p:pic>
          <p:nvPicPr>
            <p:cNvPr id="96" name="Google Shape;96;p14"/>
            <p:cNvPicPr preferRelativeResize="0"/>
            <p:nvPr/>
          </p:nvPicPr>
          <p:blipFill>
            <a:blip r:embed="rId3" cstate="print">
              <a:alphaModFix amt="37000"/>
            </a:blip>
            <a:stretch>
              <a:fillRect/>
            </a:stretch>
          </p:blipFill>
          <p:spPr>
            <a:xfrm>
              <a:off x="-1002602" y="-2587450"/>
              <a:ext cx="2881223" cy="2929874"/>
            </a:xfrm>
            <a:prstGeom prst="rect">
              <a:avLst/>
            </a:prstGeom>
            <a:noFill/>
            <a:ln>
              <a:noFill/>
            </a:ln>
          </p:spPr>
        </p:pic>
        <p:pic>
          <p:nvPicPr>
            <p:cNvPr id="97" name="Google Shape;97;p14"/>
            <p:cNvPicPr preferRelativeResize="0"/>
            <p:nvPr/>
          </p:nvPicPr>
          <p:blipFill rotWithShape="1">
            <a:blip r:embed="rId4" cstate="print">
              <a:alphaModFix amt="31000"/>
            </a:blip>
            <a:srcRect l="-115660" t="-15070" r="115660" b="15069"/>
            <a:stretch>
              <a:fillRect/>
            </a:stretch>
          </p:blipFill>
          <p:spPr>
            <a:xfrm rot="4408896">
              <a:off x="7465724" y="-1122075"/>
              <a:ext cx="1486300" cy="2644623"/>
            </a:xfrm>
            <a:prstGeom prst="rect">
              <a:avLst/>
            </a:prstGeom>
            <a:noFill/>
            <a:ln>
              <a:noFill/>
            </a:ln>
          </p:spPr>
        </p:pic>
      </p:grpSp>
      <p:sp>
        <p:nvSpPr>
          <p:cNvPr id="98" name="Google Shape;98;p14"/>
          <p:cNvSpPr txBox="1">
            <a:spLocks noGrp="1"/>
          </p:cNvSpPr>
          <p:nvPr>
            <p:ph type="title"/>
          </p:nvPr>
        </p:nvSpPr>
        <p:spPr>
          <a:xfrm>
            <a:off x="720000" y="2117188"/>
            <a:ext cx="23364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99" name="Google Shape;99;p14"/>
          <p:cNvSpPr txBox="1">
            <a:spLocks noGrp="1"/>
          </p:cNvSpPr>
          <p:nvPr>
            <p:ph type="title" idx="2"/>
          </p:nvPr>
        </p:nvSpPr>
        <p:spPr>
          <a:xfrm>
            <a:off x="3980038" y="1027588"/>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100" name="Google Shape;100;p14"/>
          <p:cNvSpPr txBox="1">
            <a:spLocks noGrp="1"/>
          </p:cNvSpPr>
          <p:nvPr>
            <p:ph type="title" idx="3" hasCustomPrompt="1"/>
          </p:nvPr>
        </p:nvSpPr>
        <p:spPr>
          <a:xfrm>
            <a:off x="3093426" y="10275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4"/>
          <p:cNvSpPr txBox="1">
            <a:spLocks noGrp="1"/>
          </p:cNvSpPr>
          <p:nvPr>
            <p:ph type="subTitle" idx="1"/>
          </p:nvPr>
        </p:nvSpPr>
        <p:spPr>
          <a:xfrm>
            <a:off x="6216076" y="1027588"/>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102" name="Google Shape;102;p14"/>
          <p:cNvSpPr txBox="1">
            <a:spLocks noGrp="1"/>
          </p:cNvSpPr>
          <p:nvPr>
            <p:ph type="title" idx="4"/>
          </p:nvPr>
        </p:nvSpPr>
        <p:spPr>
          <a:xfrm>
            <a:off x="3980038" y="2354195"/>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103" name="Google Shape;103;p14"/>
          <p:cNvSpPr txBox="1">
            <a:spLocks noGrp="1"/>
          </p:cNvSpPr>
          <p:nvPr>
            <p:ph type="title" idx="5" hasCustomPrompt="1"/>
          </p:nvPr>
        </p:nvSpPr>
        <p:spPr>
          <a:xfrm>
            <a:off x="3093434" y="23541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4"/>
          <p:cNvSpPr txBox="1">
            <a:spLocks noGrp="1"/>
          </p:cNvSpPr>
          <p:nvPr>
            <p:ph type="subTitle" idx="6"/>
          </p:nvPr>
        </p:nvSpPr>
        <p:spPr>
          <a:xfrm>
            <a:off x="6216076" y="2354195"/>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105" name="Google Shape;105;p14"/>
          <p:cNvSpPr txBox="1">
            <a:spLocks noGrp="1"/>
          </p:cNvSpPr>
          <p:nvPr>
            <p:ph type="title" idx="7"/>
          </p:nvPr>
        </p:nvSpPr>
        <p:spPr>
          <a:xfrm>
            <a:off x="3980038" y="3555390"/>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106" name="Google Shape;106;p14"/>
          <p:cNvSpPr txBox="1">
            <a:spLocks noGrp="1"/>
          </p:cNvSpPr>
          <p:nvPr>
            <p:ph type="title" idx="8" hasCustomPrompt="1"/>
          </p:nvPr>
        </p:nvSpPr>
        <p:spPr>
          <a:xfrm>
            <a:off x="3091425" y="35553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4"/>
          <p:cNvSpPr txBox="1">
            <a:spLocks noGrp="1"/>
          </p:cNvSpPr>
          <p:nvPr>
            <p:ph type="subTitle" idx="9"/>
          </p:nvPr>
        </p:nvSpPr>
        <p:spPr>
          <a:xfrm>
            <a:off x="6216076" y="3555390"/>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8"/>
        <p:cNvGrpSpPr/>
        <p:nvPr/>
      </p:nvGrpSpPr>
      <p:grpSpPr>
        <a:xfrm>
          <a:off x="0" y="0"/>
          <a:ext cx="0" cy="0"/>
          <a:chOff x="0" y="0"/>
          <a:chExt cx="0" cy="0"/>
        </a:xfrm>
      </p:grpSpPr>
      <p:pic>
        <p:nvPicPr>
          <p:cNvPr id="109" name="Google Shape;109;p1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10;p15"/>
          <p:cNvGrpSpPr/>
          <p:nvPr/>
        </p:nvGrpSpPr>
        <p:grpSpPr>
          <a:xfrm flipH="1">
            <a:off x="-1390802" y="299725"/>
            <a:ext cx="11262196" cy="4113879"/>
            <a:chOff x="-1074490" y="299725"/>
            <a:chExt cx="11262196" cy="4113879"/>
          </a:xfrm>
        </p:grpSpPr>
        <p:pic>
          <p:nvPicPr>
            <p:cNvPr id="111" name="Google Shape;111;p15"/>
            <p:cNvPicPr preferRelativeResize="0"/>
            <p:nvPr/>
          </p:nvPicPr>
          <p:blipFill>
            <a:blip r:embed="rId3" cstate="print">
              <a:alphaModFix amt="37000"/>
            </a:blip>
            <a:stretch>
              <a:fillRect/>
            </a:stretch>
          </p:blipFill>
          <p:spPr>
            <a:xfrm>
              <a:off x="-1074490" y="299725"/>
              <a:ext cx="2881223" cy="2929874"/>
            </a:xfrm>
            <a:prstGeom prst="rect">
              <a:avLst/>
            </a:prstGeom>
            <a:noFill/>
            <a:ln>
              <a:noFill/>
            </a:ln>
          </p:spPr>
        </p:pic>
        <p:pic>
          <p:nvPicPr>
            <p:cNvPr id="112" name="Google Shape;112;p15"/>
            <p:cNvPicPr preferRelativeResize="0"/>
            <p:nvPr/>
          </p:nvPicPr>
          <p:blipFill>
            <a:blip r:embed="rId4" cstate="print">
              <a:alphaModFix amt="31000"/>
            </a:blip>
            <a:stretch>
              <a:fillRect/>
            </a:stretch>
          </p:blipFill>
          <p:spPr>
            <a:xfrm rot="4408896">
              <a:off x="7965524" y="2002850"/>
              <a:ext cx="1486300" cy="2644623"/>
            </a:xfrm>
            <a:prstGeom prst="rect">
              <a:avLst/>
            </a:prstGeom>
            <a:noFill/>
            <a:ln>
              <a:noFill/>
            </a:ln>
          </p:spPr>
        </p:pic>
      </p:grpSp>
      <p:sp>
        <p:nvSpPr>
          <p:cNvPr id="113" name="Google Shape;113;p15"/>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114" name="Google Shape;114;p15"/>
          <p:cNvSpPr txBox="1">
            <a:spLocks noGrp="1"/>
          </p:cNvSpPr>
          <p:nvPr>
            <p:ph type="title" idx="2"/>
          </p:nvPr>
        </p:nvSpPr>
        <p:spPr>
          <a:xfrm>
            <a:off x="18883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115" name="Google Shape;115;p15"/>
          <p:cNvSpPr txBox="1">
            <a:spLocks noGrp="1"/>
          </p:cNvSpPr>
          <p:nvPr>
            <p:ph type="title" idx="3" hasCustomPrompt="1"/>
          </p:nvPr>
        </p:nvSpPr>
        <p:spPr>
          <a:xfrm>
            <a:off x="24189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5"/>
          <p:cNvSpPr txBox="1">
            <a:spLocks noGrp="1"/>
          </p:cNvSpPr>
          <p:nvPr>
            <p:ph type="subTitle" idx="1"/>
          </p:nvPr>
        </p:nvSpPr>
        <p:spPr>
          <a:xfrm>
            <a:off x="18883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117" name="Google Shape;117;p15"/>
          <p:cNvSpPr txBox="1">
            <a:spLocks noGrp="1"/>
          </p:cNvSpPr>
          <p:nvPr>
            <p:ph type="title" idx="4"/>
          </p:nvPr>
        </p:nvSpPr>
        <p:spPr>
          <a:xfrm>
            <a:off x="45721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118" name="Google Shape;118;p15"/>
          <p:cNvSpPr txBox="1">
            <a:spLocks noGrp="1"/>
          </p:cNvSpPr>
          <p:nvPr>
            <p:ph type="title" idx="5" hasCustomPrompt="1"/>
          </p:nvPr>
        </p:nvSpPr>
        <p:spPr>
          <a:xfrm>
            <a:off x="51027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5"/>
          <p:cNvSpPr txBox="1">
            <a:spLocks noGrp="1"/>
          </p:cNvSpPr>
          <p:nvPr>
            <p:ph type="subTitle" idx="6"/>
          </p:nvPr>
        </p:nvSpPr>
        <p:spPr>
          <a:xfrm>
            <a:off x="45721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120" name="Google Shape;120;p15"/>
          <p:cNvSpPr txBox="1">
            <a:spLocks noGrp="1"/>
          </p:cNvSpPr>
          <p:nvPr>
            <p:ph type="title" idx="7"/>
          </p:nvPr>
        </p:nvSpPr>
        <p:spPr>
          <a:xfrm>
            <a:off x="18883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121" name="Google Shape;121;p15"/>
          <p:cNvSpPr txBox="1">
            <a:spLocks noGrp="1"/>
          </p:cNvSpPr>
          <p:nvPr>
            <p:ph type="title" idx="8" hasCustomPrompt="1"/>
          </p:nvPr>
        </p:nvSpPr>
        <p:spPr>
          <a:xfrm>
            <a:off x="24189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5"/>
          <p:cNvSpPr txBox="1">
            <a:spLocks noGrp="1"/>
          </p:cNvSpPr>
          <p:nvPr>
            <p:ph type="subTitle" idx="9"/>
          </p:nvPr>
        </p:nvSpPr>
        <p:spPr>
          <a:xfrm>
            <a:off x="18883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
        <p:nvSpPr>
          <p:cNvPr id="123" name="Google Shape;123;p15"/>
          <p:cNvSpPr txBox="1">
            <a:spLocks noGrp="1"/>
          </p:cNvSpPr>
          <p:nvPr>
            <p:ph type="title" idx="13"/>
          </p:nvPr>
        </p:nvSpPr>
        <p:spPr>
          <a:xfrm>
            <a:off x="45721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124" name="Google Shape;124;p15"/>
          <p:cNvSpPr txBox="1">
            <a:spLocks noGrp="1"/>
          </p:cNvSpPr>
          <p:nvPr>
            <p:ph type="title" idx="14" hasCustomPrompt="1"/>
          </p:nvPr>
        </p:nvSpPr>
        <p:spPr>
          <a:xfrm>
            <a:off x="51027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5"/>
          <p:cNvSpPr txBox="1">
            <a:spLocks noGrp="1"/>
          </p:cNvSpPr>
          <p:nvPr>
            <p:ph type="subTitle" idx="15"/>
          </p:nvPr>
        </p:nvSpPr>
        <p:spPr>
          <a:xfrm>
            <a:off x="45721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cstate="print">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cstate="print">
            <a:alphaModFix amt="30000"/>
          </a:blip>
          <a:stretch>
            <a:fillRect/>
          </a:stretch>
        </p:blipFill>
        <p:spPr>
          <a:xfrm rot="10800000">
            <a:off x="0" y="-947289"/>
            <a:ext cx="9144003" cy="6098978"/>
          </a:xfrm>
          <a:prstGeom prst="rect">
            <a:avLst/>
          </a:prstGeom>
          <a:noFill/>
          <a:ln>
            <a:noFill/>
          </a:ln>
        </p:spPr>
      </p:pic>
      <p:sp>
        <p:nvSpPr>
          <p:cNvPr id="129" name="Google Shape;129;p16"/>
          <p:cNvSpPr txBox="1">
            <a:spLocks noGrp="1"/>
          </p:cNvSpPr>
          <p:nvPr>
            <p:ph type="title"/>
          </p:nvPr>
        </p:nvSpPr>
        <p:spPr>
          <a:xfrm flipH="1">
            <a:off x="2132450" y="1482875"/>
            <a:ext cx="49785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lang="en-US"/>
          </a:p>
        </p:txBody>
      </p:sp>
      <p:sp>
        <p:nvSpPr>
          <p:cNvPr id="130" name="Google Shape;130;p16"/>
          <p:cNvSpPr txBox="1">
            <a:spLocks noGrp="1"/>
          </p:cNvSpPr>
          <p:nvPr>
            <p:ph type="subTitle" idx="1"/>
          </p:nvPr>
        </p:nvSpPr>
        <p:spPr>
          <a:xfrm flipH="1">
            <a:off x="2132450" y="2389840"/>
            <a:ext cx="49785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1"/>
        <p:cNvGrpSpPr/>
        <p:nvPr/>
      </p:nvGrpSpPr>
      <p:grpSpPr>
        <a:xfrm>
          <a:off x="0" y="0"/>
          <a:ext cx="0" cy="0"/>
          <a:chOff x="0" y="0"/>
          <a:chExt cx="0" cy="0"/>
        </a:xfrm>
      </p:grpSpPr>
      <p:pic>
        <p:nvPicPr>
          <p:cNvPr id="132" name="Google Shape;132;p1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3" name="Google Shape;133;p17"/>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a:r>
              <a:rPr lang="en-US"/>
              <a:t>Click to edit Master title style</a:t>
            </a:r>
            <a:endParaRPr lang="en-US"/>
          </a:p>
        </p:txBody>
      </p:sp>
      <p:grpSp>
        <p:nvGrpSpPr>
          <p:cNvPr id="2" name="Google Shape;134;p17"/>
          <p:cNvGrpSpPr/>
          <p:nvPr/>
        </p:nvGrpSpPr>
        <p:grpSpPr>
          <a:xfrm>
            <a:off x="0" y="-805349"/>
            <a:ext cx="9763800" cy="7934649"/>
            <a:chOff x="0" y="-805349"/>
            <a:chExt cx="9763800" cy="7934649"/>
          </a:xfrm>
        </p:grpSpPr>
        <p:pic>
          <p:nvPicPr>
            <p:cNvPr id="135" name="Google Shape;135;p17"/>
            <p:cNvPicPr preferRelativeResize="0"/>
            <p:nvPr/>
          </p:nvPicPr>
          <p:blipFill>
            <a:blip r:embed="rId3" cstate="print">
              <a:alphaModFix amt="21000"/>
            </a:blip>
            <a:stretch>
              <a:fillRect/>
            </a:stretch>
          </p:blipFill>
          <p:spPr>
            <a:xfrm rot="-5400000">
              <a:off x="-2349749" y="2349750"/>
              <a:ext cx="7129298" cy="2429801"/>
            </a:xfrm>
            <a:prstGeom prst="rect">
              <a:avLst/>
            </a:prstGeom>
            <a:noFill/>
            <a:ln>
              <a:noFill/>
            </a:ln>
          </p:spPr>
        </p:pic>
        <p:pic>
          <p:nvPicPr>
            <p:cNvPr id="136" name="Google Shape;136;p17"/>
            <p:cNvPicPr preferRelativeResize="0"/>
            <p:nvPr/>
          </p:nvPicPr>
          <p:blipFill>
            <a:blip r:embed="rId4" cstate="print">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7"/>
        <p:cNvGrpSpPr/>
        <p:nvPr/>
      </p:nvGrpSpPr>
      <p:grpSpPr>
        <a:xfrm>
          <a:off x="0" y="0"/>
          <a:ext cx="0" cy="0"/>
          <a:chOff x="0" y="0"/>
          <a:chExt cx="0" cy="0"/>
        </a:xfrm>
      </p:grpSpPr>
      <p:pic>
        <p:nvPicPr>
          <p:cNvPr id="138" name="Google Shape;138;p1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9" name="Google Shape;139;p18"/>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lang="en-US"/>
          </a:p>
        </p:txBody>
      </p:sp>
      <p:pic>
        <p:nvPicPr>
          <p:cNvPr id="140" name="Google Shape;140;p18"/>
          <p:cNvPicPr preferRelativeResize="0"/>
          <p:nvPr/>
        </p:nvPicPr>
        <p:blipFill>
          <a:blip r:embed="rId3" cstate="print">
            <a:alphaModFix amt="60000"/>
          </a:blip>
          <a:stretch>
            <a:fillRect/>
          </a:stretch>
        </p:blipFill>
        <p:spPr>
          <a:xfrm>
            <a:off x="-1029327" y="3181250"/>
            <a:ext cx="2881223" cy="2929874"/>
          </a:xfrm>
          <a:prstGeom prst="rect">
            <a:avLst/>
          </a:prstGeom>
          <a:noFill/>
          <a:ln>
            <a:noFill/>
          </a:ln>
        </p:spPr>
      </p:pic>
      <p:pic>
        <p:nvPicPr>
          <p:cNvPr id="141" name="Google Shape;141;p18"/>
          <p:cNvPicPr preferRelativeResize="0"/>
          <p:nvPr/>
        </p:nvPicPr>
        <p:blipFill>
          <a:blip r:embed="rId4" cstate="print"/>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2"/>
        <p:cNvGrpSpPr/>
        <p:nvPr/>
      </p:nvGrpSpPr>
      <p:grpSpPr>
        <a:xfrm>
          <a:off x="0" y="0"/>
          <a:ext cx="0" cy="0"/>
          <a:chOff x="0" y="0"/>
          <a:chExt cx="0" cy="0"/>
        </a:xfrm>
      </p:grpSpPr>
      <p:pic>
        <p:nvPicPr>
          <p:cNvPr id="143" name="Google Shape;143;p1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44;p19"/>
          <p:cNvGrpSpPr/>
          <p:nvPr/>
        </p:nvGrpSpPr>
        <p:grpSpPr>
          <a:xfrm>
            <a:off x="-576577" y="-1474725"/>
            <a:ext cx="10363825" cy="2929874"/>
            <a:chOff x="-576577" y="-1227375"/>
            <a:chExt cx="10363825" cy="2929874"/>
          </a:xfrm>
        </p:grpSpPr>
        <p:pic>
          <p:nvPicPr>
            <p:cNvPr id="145" name="Google Shape;145;p19"/>
            <p:cNvPicPr preferRelativeResize="0"/>
            <p:nvPr/>
          </p:nvPicPr>
          <p:blipFill>
            <a:blip r:embed="rId3" cstate="print">
              <a:alphaModFix amt="52000"/>
            </a:blip>
            <a:stretch>
              <a:fillRect/>
            </a:stretch>
          </p:blipFill>
          <p:spPr>
            <a:xfrm flipH="1">
              <a:off x="7474223" y="-1184322"/>
              <a:ext cx="2313025" cy="2519726"/>
            </a:xfrm>
            <a:prstGeom prst="rect">
              <a:avLst/>
            </a:prstGeom>
            <a:noFill/>
            <a:ln>
              <a:noFill/>
            </a:ln>
          </p:spPr>
        </p:pic>
        <p:pic>
          <p:nvPicPr>
            <p:cNvPr id="146" name="Google Shape;146;p19"/>
            <p:cNvPicPr preferRelativeResize="0"/>
            <p:nvPr/>
          </p:nvPicPr>
          <p:blipFill>
            <a:blip r:embed="rId4" cstate="print">
              <a:alphaModFix amt="57000"/>
            </a:blip>
            <a:stretch>
              <a:fillRect/>
            </a:stretch>
          </p:blipFill>
          <p:spPr>
            <a:xfrm>
              <a:off x="-576577" y="-1227375"/>
              <a:ext cx="2881223" cy="2929874"/>
            </a:xfrm>
            <a:prstGeom prst="rect">
              <a:avLst/>
            </a:prstGeom>
            <a:noFill/>
            <a:ln>
              <a:noFill/>
            </a:ln>
          </p:spPr>
        </p:pic>
      </p:grpSp>
      <p:sp>
        <p:nvSpPr>
          <p:cNvPr id="147" name="Google Shape;147;p19"/>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8"/>
        <p:cNvGrpSpPr/>
        <p:nvPr/>
      </p:nvGrpSpPr>
      <p:grpSpPr>
        <a:xfrm>
          <a:off x="0" y="0"/>
          <a:ext cx="0" cy="0"/>
          <a:chOff x="0" y="0"/>
          <a:chExt cx="0" cy="0"/>
        </a:xfrm>
      </p:grpSpPr>
      <p:pic>
        <p:nvPicPr>
          <p:cNvPr id="149" name="Google Shape;149;p2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0" name="Google Shape;150;p20"/>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lang="en-US"/>
          </a:p>
        </p:txBody>
      </p:sp>
      <p:grpSp>
        <p:nvGrpSpPr>
          <p:cNvPr id="2" name="Google Shape;151;p20"/>
          <p:cNvGrpSpPr/>
          <p:nvPr/>
        </p:nvGrpSpPr>
        <p:grpSpPr>
          <a:xfrm>
            <a:off x="-1846500" y="-1386399"/>
            <a:ext cx="11304528" cy="8107960"/>
            <a:chOff x="-1846500" y="-1386399"/>
            <a:chExt cx="11304528" cy="8107960"/>
          </a:xfrm>
        </p:grpSpPr>
        <p:pic>
          <p:nvPicPr>
            <p:cNvPr id="152" name="Google Shape;152;p2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153" name="Google Shape;153;p20"/>
            <p:cNvPicPr preferRelativeResize="0"/>
            <p:nvPr/>
          </p:nvPicPr>
          <p:blipFill>
            <a:blip r:embed="rId4" cstate="print">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cstate="print">
            <a:alphaModFix amt="30000"/>
          </a:blip>
          <a:stretch>
            <a:fillRect/>
          </a:stretch>
        </p:blipFill>
        <p:spPr>
          <a:xfrm>
            <a:off x="0" y="-431300"/>
            <a:ext cx="9144003" cy="6098975"/>
          </a:xfrm>
          <a:prstGeom prst="rect">
            <a:avLst/>
          </a:prstGeom>
          <a:noFill/>
          <a:ln>
            <a:noFill/>
          </a:ln>
        </p:spPr>
      </p:pic>
      <p:sp>
        <p:nvSpPr>
          <p:cNvPr id="18" name="Google Shape;18;p3"/>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lang="en-US"/>
          </a:p>
        </p:txBody>
      </p:sp>
      <p:sp>
        <p:nvSpPr>
          <p:cNvPr id="19" name="Google Shape;19;p3"/>
          <p:cNvSpPr txBox="1">
            <a:spLocks noGrp="1"/>
          </p:cNvSpPr>
          <p:nvPr>
            <p:ph type="title" idx="2" hasCustomPrompt="1"/>
          </p:nvPr>
        </p:nvSpPr>
        <p:spPr>
          <a:xfrm>
            <a:off x="3187800" y="929450"/>
            <a:ext cx="27684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54"/>
        <p:cNvGrpSpPr/>
        <p:nvPr/>
      </p:nvGrpSpPr>
      <p:grpSpPr>
        <a:xfrm>
          <a:off x="0" y="0"/>
          <a:ext cx="0" cy="0"/>
          <a:chOff x="0" y="0"/>
          <a:chExt cx="0" cy="0"/>
        </a:xfrm>
      </p:grpSpPr>
      <p:pic>
        <p:nvPicPr>
          <p:cNvPr id="155" name="Google Shape;155;p2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6" name="Google Shape;156;p21"/>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lang="en-US"/>
          </a:p>
        </p:txBody>
      </p:sp>
      <p:grpSp>
        <p:nvGrpSpPr>
          <p:cNvPr id="2" name="Google Shape;157;p21"/>
          <p:cNvGrpSpPr/>
          <p:nvPr/>
        </p:nvGrpSpPr>
        <p:grpSpPr>
          <a:xfrm>
            <a:off x="-2260370" y="-3743099"/>
            <a:ext cx="14611870" cy="7885148"/>
            <a:chOff x="-2459845" y="-4046299"/>
            <a:chExt cx="14611870" cy="7885148"/>
          </a:xfrm>
        </p:grpSpPr>
        <p:pic>
          <p:nvPicPr>
            <p:cNvPr id="158" name="Google Shape;158;p21"/>
            <p:cNvPicPr preferRelativeResize="0"/>
            <p:nvPr/>
          </p:nvPicPr>
          <p:blipFill>
            <a:blip r:embed="rId3" cstate="print">
              <a:alphaModFix amt="32000"/>
            </a:blip>
            <a:stretch>
              <a:fillRect/>
            </a:stretch>
          </p:blipFill>
          <p:spPr>
            <a:xfrm rot="-10558877">
              <a:off x="-2298947" y="-1597926"/>
              <a:ext cx="3030302" cy="4698000"/>
            </a:xfrm>
            <a:prstGeom prst="rect">
              <a:avLst/>
            </a:prstGeom>
            <a:noFill/>
            <a:ln>
              <a:noFill/>
            </a:ln>
          </p:spPr>
        </p:pic>
        <p:pic>
          <p:nvPicPr>
            <p:cNvPr id="159" name="Google Shape;159;p21"/>
            <p:cNvPicPr preferRelativeResize="0"/>
            <p:nvPr/>
          </p:nvPicPr>
          <p:blipFill>
            <a:blip r:embed="rId4" cstate="print">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60"/>
        <p:cNvGrpSpPr/>
        <p:nvPr/>
      </p:nvGrpSpPr>
      <p:grpSpPr>
        <a:xfrm>
          <a:off x="0" y="0"/>
          <a:ext cx="0" cy="0"/>
          <a:chOff x="0" y="0"/>
          <a:chExt cx="0" cy="0"/>
        </a:xfrm>
      </p:grpSpPr>
      <p:pic>
        <p:nvPicPr>
          <p:cNvPr id="161" name="Google Shape;161;p2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2" name="Google Shape;162;p22"/>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63"/>
        <p:cNvGrpSpPr/>
        <p:nvPr/>
      </p:nvGrpSpPr>
      <p:grpSpPr>
        <a:xfrm>
          <a:off x="0" y="0"/>
          <a:ext cx="0" cy="0"/>
          <a:chOff x="0" y="0"/>
          <a:chExt cx="0" cy="0"/>
        </a:xfrm>
      </p:grpSpPr>
      <p:pic>
        <p:nvPicPr>
          <p:cNvPr id="164" name="Google Shape;164;p2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5" name="Google Shape;165;p23"/>
          <p:cNvSpPr txBox="1">
            <a:spLocks noGrp="1"/>
          </p:cNvSpPr>
          <p:nvPr>
            <p:ph type="title"/>
          </p:nvPr>
        </p:nvSpPr>
        <p:spPr>
          <a:xfrm>
            <a:off x="4237673" y="1775425"/>
            <a:ext cx="27684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lang="en-US"/>
          </a:p>
        </p:txBody>
      </p:sp>
      <p:sp>
        <p:nvSpPr>
          <p:cNvPr id="166" name="Google Shape;166;p23"/>
          <p:cNvSpPr txBox="1">
            <a:spLocks noGrp="1"/>
          </p:cNvSpPr>
          <p:nvPr>
            <p:ph type="title" idx="2" hasCustomPrompt="1"/>
          </p:nvPr>
        </p:nvSpPr>
        <p:spPr>
          <a:xfrm>
            <a:off x="2474011" y="1592863"/>
            <a:ext cx="2112300" cy="1413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23"/>
          <p:cNvSpPr txBox="1">
            <a:spLocks noGrp="1"/>
          </p:cNvSpPr>
          <p:nvPr>
            <p:ph type="subTitle" idx="1"/>
          </p:nvPr>
        </p:nvSpPr>
        <p:spPr>
          <a:xfrm>
            <a:off x="4237673" y="3149536"/>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pic>
        <p:nvPicPr>
          <p:cNvPr id="168" name="Google Shape;168;p23"/>
          <p:cNvPicPr preferRelativeResize="0"/>
          <p:nvPr/>
        </p:nvPicPr>
        <p:blipFill>
          <a:blip r:embed="rId3" cstate="print">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cstate="print">
            <a:alphaModFix amt="49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0"/>
        <p:cNvGrpSpPr/>
        <p:nvPr/>
      </p:nvGrpSpPr>
      <p:grpSpPr>
        <a:xfrm>
          <a:off x="0" y="0"/>
          <a:ext cx="0" cy="0"/>
          <a:chOff x="0" y="0"/>
          <a:chExt cx="0" cy="0"/>
        </a:xfrm>
      </p:grpSpPr>
      <p:pic>
        <p:nvPicPr>
          <p:cNvPr id="171" name="Google Shape;171;p2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2" name="Google Shape;172;p24"/>
          <p:cNvPicPr preferRelativeResize="0"/>
          <p:nvPr/>
        </p:nvPicPr>
        <p:blipFill>
          <a:blip r:embed="rId3" cstate="print">
            <a:alphaModFix amt="30000"/>
          </a:blip>
          <a:stretch>
            <a:fillRect/>
          </a:stretch>
        </p:blipFill>
        <p:spPr>
          <a:xfrm>
            <a:off x="0" y="-7"/>
            <a:ext cx="9144003" cy="6094507"/>
          </a:xfrm>
          <a:prstGeom prst="rect">
            <a:avLst/>
          </a:prstGeom>
          <a:noFill/>
          <a:ln>
            <a:noFill/>
          </a:ln>
        </p:spPr>
      </p:pic>
      <p:pic>
        <p:nvPicPr>
          <p:cNvPr id="173" name="Google Shape;173;p24"/>
          <p:cNvPicPr preferRelativeResize="0"/>
          <p:nvPr/>
        </p:nvPicPr>
        <p:blipFill>
          <a:blip r:embed="rId4" cstate="print">
            <a:alphaModFix amt="44000"/>
          </a:blip>
          <a:stretch>
            <a:fillRect/>
          </a:stretch>
        </p:blipFill>
        <p:spPr>
          <a:xfrm>
            <a:off x="-844998" y="-1237050"/>
            <a:ext cx="4705600" cy="4785050"/>
          </a:xfrm>
          <a:prstGeom prst="rect">
            <a:avLst/>
          </a:prstGeom>
          <a:noFill/>
          <a:ln>
            <a:noFill/>
          </a:ln>
        </p:spPr>
      </p:pic>
      <p:sp>
        <p:nvSpPr>
          <p:cNvPr id="174" name="Google Shape;174;p24"/>
          <p:cNvSpPr txBox="1">
            <a:spLocks noGrp="1"/>
          </p:cNvSpPr>
          <p:nvPr>
            <p:ph type="title"/>
          </p:nvPr>
        </p:nvSpPr>
        <p:spPr>
          <a:xfrm>
            <a:off x="1887557" y="1850495"/>
            <a:ext cx="29718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lang="en-US"/>
          </a:p>
        </p:txBody>
      </p:sp>
      <p:sp>
        <p:nvSpPr>
          <p:cNvPr id="175" name="Google Shape;175;p24"/>
          <p:cNvSpPr txBox="1">
            <a:spLocks noGrp="1"/>
          </p:cNvSpPr>
          <p:nvPr>
            <p:ph type="title" idx="2" hasCustomPrompt="1"/>
          </p:nvPr>
        </p:nvSpPr>
        <p:spPr>
          <a:xfrm>
            <a:off x="5091347" y="1436750"/>
            <a:ext cx="2165100" cy="186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6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6" name="Google Shape;176;p24"/>
          <p:cNvSpPr txBox="1">
            <a:spLocks noGrp="1"/>
          </p:cNvSpPr>
          <p:nvPr>
            <p:ph type="subTitle" idx="1"/>
          </p:nvPr>
        </p:nvSpPr>
        <p:spPr>
          <a:xfrm>
            <a:off x="1892557" y="3192962"/>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77"/>
        <p:cNvGrpSpPr/>
        <p:nvPr/>
      </p:nvGrpSpPr>
      <p:grpSpPr>
        <a:xfrm>
          <a:off x="0" y="0"/>
          <a:ext cx="0" cy="0"/>
          <a:chOff x="0" y="0"/>
          <a:chExt cx="0" cy="0"/>
        </a:xfrm>
      </p:grpSpPr>
      <p:pic>
        <p:nvPicPr>
          <p:cNvPr id="178" name="Google Shape;178;p2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9" name="Google Shape;179;p25"/>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grpSp>
        <p:nvGrpSpPr>
          <p:cNvPr id="2" name="Google Shape;180;p25"/>
          <p:cNvGrpSpPr/>
          <p:nvPr/>
        </p:nvGrpSpPr>
        <p:grpSpPr>
          <a:xfrm>
            <a:off x="7353187" y="285158"/>
            <a:ext cx="1435761" cy="1460042"/>
            <a:chOff x="557362" y="374583"/>
            <a:chExt cx="1435761" cy="1460042"/>
          </a:xfrm>
        </p:grpSpPr>
        <p:pic>
          <p:nvPicPr>
            <p:cNvPr id="181" name="Google Shape;181;p25"/>
            <p:cNvPicPr preferRelativeResize="0"/>
            <p:nvPr/>
          </p:nvPicPr>
          <p:blipFill>
            <a:blip r:embed="rId4" cstate="print">
              <a:alphaModFix amt="49000"/>
            </a:blip>
            <a:stretch>
              <a:fillRect/>
            </a:stretch>
          </p:blipFill>
          <p:spPr>
            <a:xfrm>
              <a:off x="715100" y="535000"/>
              <a:ext cx="1278024" cy="1299625"/>
            </a:xfrm>
            <a:prstGeom prst="rect">
              <a:avLst/>
            </a:prstGeom>
            <a:noFill/>
            <a:ln>
              <a:noFill/>
            </a:ln>
          </p:spPr>
        </p:pic>
        <p:pic>
          <p:nvPicPr>
            <p:cNvPr id="182" name="Google Shape;182;p25"/>
            <p:cNvPicPr preferRelativeResize="0"/>
            <p:nvPr/>
          </p:nvPicPr>
          <p:blipFill>
            <a:blip r:embed="rId5" cstate="print">
              <a:alphaModFix amt="44000"/>
            </a:blip>
            <a:stretch>
              <a:fillRect/>
            </a:stretch>
          </p:blipFill>
          <p:spPr>
            <a:xfrm flipH="1">
              <a:off x="557362" y="374583"/>
              <a:ext cx="315473" cy="320824"/>
            </a:xfrm>
            <a:prstGeom prst="rect">
              <a:avLst/>
            </a:prstGeom>
            <a:noFill/>
            <a:ln>
              <a:noFill/>
            </a:ln>
          </p:spPr>
        </p:pic>
      </p:grpSp>
      <p:sp>
        <p:nvSpPr>
          <p:cNvPr id="183" name="Google Shape;183;p25"/>
          <p:cNvSpPr txBox="1">
            <a:spLocks noGrp="1"/>
          </p:cNvSpPr>
          <p:nvPr>
            <p:ph type="title"/>
          </p:nvPr>
        </p:nvSpPr>
        <p:spPr>
          <a:xfrm>
            <a:off x="2655850" y="1107700"/>
            <a:ext cx="38322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lang="en-US"/>
          </a:p>
        </p:txBody>
      </p:sp>
      <p:sp>
        <p:nvSpPr>
          <p:cNvPr id="184" name="Google Shape;184;p25"/>
          <p:cNvSpPr txBox="1">
            <a:spLocks noGrp="1"/>
          </p:cNvSpPr>
          <p:nvPr>
            <p:ph type="title" idx="2" hasCustomPrompt="1"/>
          </p:nvPr>
        </p:nvSpPr>
        <p:spPr>
          <a:xfrm>
            <a:off x="2996500" y="3147250"/>
            <a:ext cx="31509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5" name="Google Shape;185;p25"/>
          <p:cNvSpPr txBox="1">
            <a:spLocks noGrp="1"/>
          </p:cNvSpPr>
          <p:nvPr>
            <p:ph type="subTitle" idx="1"/>
          </p:nvPr>
        </p:nvSpPr>
        <p:spPr>
          <a:xfrm>
            <a:off x="3187750" y="2483994"/>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86"/>
        <p:cNvGrpSpPr/>
        <p:nvPr/>
      </p:nvGrpSpPr>
      <p:grpSpPr>
        <a:xfrm>
          <a:off x="0" y="0"/>
          <a:ext cx="0" cy="0"/>
          <a:chOff x="0" y="0"/>
          <a:chExt cx="0" cy="0"/>
        </a:xfrm>
      </p:grpSpPr>
      <p:pic>
        <p:nvPicPr>
          <p:cNvPr id="187" name="Google Shape;187;p2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88" name="Google Shape;188;p26"/>
          <p:cNvPicPr preferRelativeResize="0"/>
          <p:nvPr/>
        </p:nvPicPr>
        <p:blipFill>
          <a:blip r:embed="rId3" cstate="print">
            <a:alphaModFix amt="30000"/>
          </a:blip>
          <a:stretch>
            <a:fillRect/>
          </a:stretch>
        </p:blipFill>
        <p:spPr>
          <a:xfrm rot="10800000">
            <a:off x="0" y="-431300"/>
            <a:ext cx="9144003" cy="6098975"/>
          </a:xfrm>
          <a:prstGeom prst="rect">
            <a:avLst/>
          </a:prstGeom>
          <a:noFill/>
          <a:ln>
            <a:noFill/>
          </a:ln>
        </p:spPr>
      </p:pic>
      <p:sp>
        <p:nvSpPr>
          <p:cNvPr id="189" name="Google Shape;189;p26"/>
          <p:cNvSpPr txBox="1">
            <a:spLocks noGrp="1"/>
          </p:cNvSpPr>
          <p:nvPr>
            <p:ph type="title"/>
          </p:nvPr>
        </p:nvSpPr>
        <p:spPr>
          <a:xfrm>
            <a:off x="3992510" y="1565802"/>
            <a:ext cx="38322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lang="en-US"/>
          </a:p>
        </p:txBody>
      </p:sp>
      <p:sp>
        <p:nvSpPr>
          <p:cNvPr id="190" name="Google Shape;190;p26"/>
          <p:cNvSpPr txBox="1">
            <a:spLocks noGrp="1"/>
          </p:cNvSpPr>
          <p:nvPr>
            <p:ph type="title" idx="2" hasCustomPrompt="1"/>
          </p:nvPr>
        </p:nvSpPr>
        <p:spPr>
          <a:xfrm>
            <a:off x="2265764" y="1514510"/>
            <a:ext cx="3150900" cy="107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1" name="Google Shape;191;p26"/>
          <p:cNvSpPr txBox="1">
            <a:spLocks noGrp="1"/>
          </p:cNvSpPr>
          <p:nvPr>
            <p:ph type="subTitle" idx="1"/>
          </p:nvPr>
        </p:nvSpPr>
        <p:spPr>
          <a:xfrm>
            <a:off x="3992510" y="2929678"/>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92"/>
        <p:cNvGrpSpPr/>
        <p:nvPr/>
      </p:nvGrpSpPr>
      <p:grpSpPr>
        <a:xfrm>
          <a:off x="0" y="0"/>
          <a:ext cx="0" cy="0"/>
          <a:chOff x="0" y="0"/>
          <a:chExt cx="0" cy="0"/>
        </a:xfrm>
      </p:grpSpPr>
      <p:pic>
        <p:nvPicPr>
          <p:cNvPr id="193" name="Google Shape;193;p2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94;p27"/>
          <p:cNvGrpSpPr/>
          <p:nvPr/>
        </p:nvGrpSpPr>
        <p:grpSpPr>
          <a:xfrm>
            <a:off x="-663524" y="-279925"/>
            <a:ext cx="5639853" cy="7085221"/>
            <a:chOff x="-663524" y="-279925"/>
            <a:chExt cx="5639853" cy="7085221"/>
          </a:xfrm>
        </p:grpSpPr>
        <p:pic>
          <p:nvPicPr>
            <p:cNvPr id="195" name="Google Shape;195;p27"/>
            <p:cNvPicPr preferRelativeResize="0"/>
            <p:nvPr/>
          </p:nvPicPr>
          <p:blipFill>
            <a:blip r:embed="rId3" cstate="print">
              <a:alphaModFix amt="26000"/>
            </a:blip>
            <a:stretch>
              <a:fillRect/>
            </a:stretch>
          </p:blipFill>
          <p:spPr>
            <a:xfrm rot="8851044" flipH="1">
              <a:off x="905324" y="1640501"/>
              <a:ext cx="3042426" cy="4716799"/>
            </a:xfrm>
            <a:prstGeom prst="rect">
              <a:avLst/>
            </a:prstGeom>
            <a:noFill/>
            <a:ln>
              <a:noFill/>
            </a:ln>
          </p:spPr>
        </p:pic>
        <p:pic>
          <p:nvPicPr>
            <p:cNvPr id="196" name="Google Shape;196;p27"/>
            <p:cNvPicPr preferRelativeResize="0"/>
            <p:nvPr/>
          </p:nvPicPr>
          <p:blipFill>
            <a:blip r:embed="rId4" cstate="print">
              <a:alphaModFix amt="37000"/>
            </a:blip>
            <a:stretch>
              <a:fillRect/>
            </a:stretch>
          </p:blipFill>
          <p:spPr>
            <a:xfrm>
              <a:off x="1578325" y="-229924"/>
              <a:ext cx="660099" cy="671252"/>
            </a:xfrm>
            <a:prstGeom prst="rect">
              <a:avLst/>
            </a:prstGeom>
            <a:noFill/>
            <a:ln>
              <a:noFill/>
            </a:ln>
          </p:spPr>
        </p:pic>
        <p:pic>
          <p:nvPicPr>
            <p:cNvPr id="197" name="Google Shape;197;p27"/>
            <p:cNvPicPr preferRelativeResize="0"/>
            <p:nvPr/>
          </p:nvPicPr>
          <p:blipFill>
            <a:blip r:embed="rId5" cstate="print">
              <a:alphaModFix amt="33000"/>
            </a:blip>
            <a:stretch>
              <a:fillRect/>
            </a:stretch>
          </p:blipFill>
          <p:spPr>
            <a:xfrm flipH="1">
              <a:off x="-663524" y="-279925"/>
              <a:ext cx="1947024" cy="1980027"/>
            </a:xfrm>
            <a:prstGeom prst="rect">
              <a:avLst/>
            </a:prstGeom>
            <a:noFill/>
            <a:ln>
              <a:noFill/>
            </a:ln>
          </p:spPr>
        </p:pic>
      </p:grpSp>
      <p:sp>
        <p:nvSpPr>
          <p:cNvPr id="198" name="Google Shape;198;p27"/>
          <p:cNvSpPr txBox="1">
            <a:spLocks noGrp="1"/>
          </p:cNvSpPr>
          <p:nvPr>
            <p:ph type="title"/>
          </p:nvPr>
        </p:nvSpPr>
        <p:spPr>
          <a:xfrm>
            <a:off x="1976457" y="1562421"/>
            <a:ext cx="31509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lang="en-US"/>
          </a:p>
        </p:txBody>
      </p:sp>
      <p:sp>
        <p:nvSpPr>
          <p:cNvPr id="199" name="Google Shape;199;p27"/>
          <p:cNvSpPr txBox="1">
            <a:spLocks noGrp="1"/>
          </p:cNvSpPr>
          <p:nvPr>
            <p:ph type="title" idx="2" hasCustomPrompt="1"/>
          </p:nvPr>
        </p:nvSpPr>
        <p:spPr>
          <a:xfrm>
            <a:off x="3748582" y="1549507"/>
            <a:ext cx="3150900" cy="107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0" name="Google Shape;200;p27"/>
          <p:cNvSpPr txBox="1">
            <a:spLocks noGrp="1"/>
          </p:cNvSpPr>
          <p:nvPr>
            <p:ph type="subTitle" idx="1"/>
          </p:nvPr>
        </p:nvSpPr>
        <p:spPr>
          <a:xfrm>
            <a:off x="2155557" y="2933311"/>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03" name="Google Shape;203;p28"/>
          <p:cNvSpPr txBox="1">
            <a:spLocks noGrp="1"/>
          </p:cNvSpPr>
          <p:nvPr>
            <p:ph type="title"/>
          </p:nvPr>
        </p:nvSpPr>
        <p:spPr>
          <a:xfrm>
            <a:off x="3865000" y="3575328"/>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lang="en-US"/>
          </a:p>
        </p:txBody>
      </p:sp>
      <p:sp>
        <p:nvSpPr>
          <p:cNvPr id="204" name="Google Shape;204;p28"/>
          <p:cNvSpPr txBox="1">
            <a:spLocks noGrp="1"/>
          </p:cNvSpPr>
          <p:nvPr>
            <p:ph type="subTitle" idx="1"/>
          </p:nvPr>
        </p:nvSpPr>
        <p:spPr>
          <a:xfrm>
            <a:off x="2462250" y="1347275"/>
            <a:ext cx="5967000" cy="207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r>
              <a:rPr lang="en-US"/>
              <a:t>Click to edit Master subtitle style</a:t>
            </a:r>
            <a:endParaRPr lang="en-US"/>
          </a:p>
        </p:txBody>
      </p:sp>
      <p:pic>
        <p:nvPicPr>
          <p:cNvPr id="205" name="Google Shape;205;p28"/>
          <p:cNvPicPr preferRelativeResize="0"/>
          <p:nvPr/>
        </p:nvPicPr>
        <p:blipFill>
          <a:blip r:embed="rId3" cstate="print">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6"/>
        <p:cNvGrpSpPr/>
        <p:nvPr/>
      </p:nvGrpSpPr>
      <p:grpSpPr>
        <a:xfrm>
          <a:off x="0" y="0"/>
          <a:ext cx="0" cy="0"/>
          <a:chOff x="0" y="0"/>
          <a:chExt cx="0" cy="0"/>
        </a:xfrm>
      </p:grpSpPr>
      <p:pic>
        <p:nvPicPr>
          <p:cNvPr id="207" name="Google Shape;207;p2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08;p29"/>
          <p:cNvGrpSpPr/>
          <p:nvPr/>
        </p:nvGrpSpPr>
        <p:grpSpPr>
          <a:xfrm>
            <a:off x="-1078051" y="-828301"/>
            <a:ext cx="10800649" cy="6495486"/>
            <a:chOff x="-1078051" y="-828301"/>
            <a:chExt cx="10800649" cy="6495486"/>
          </a:xfrm>
        </p:grpSpPr>
        <p:pic>
          <p:nvPicPr>
            <p:cNvPr id="209" name="Google Shape;209;p29"/>
            <p:cNvPicPr preferRelativeResize="0"/>
            <p:nvPr/>
          </p:nvPicPr>
          <p:blipFill>
            <a:blip r:embed="rId3" cstate="print">
              <a:alphaModFix amt="44000"/>
            </a:blip>
            <a:stretch>
              <a:fillRect/>
            </a:stretch>
          </p:blipFill>
          <p:spPr>
            <a:xfrm rot="4499998">
              <a:off x="517536" y="-1566832"/>
              <a:ext cx="2446178" cy="5180760"/>
            </a:xfrm>
            <a:prstGeom prst="rect">
              <a:avLst/>
            </a:prstGeom>
            <a:noFill/>
            <a:ln>
              <a:noFill/>
            </a:ln>
          </p:spPr>
        </p:pic>
        <p:pic>
          <p:nvPicPr>
            <p:cNvPr id="210" name="Google Shape;210;p29"/>
            <p:cNvPicPr preferRelativeResize="0"/>
            <p:nvPr/>
          </p:nvPicPr>
          <p:blipFill>
            <a:blip r:embed="rId4" cstate="print">
              <a:alphaModFix amt="34000"/>
            </a:blip>
            <a:stretch>
              <a:fillRect/>
            </a:stretch>
          </p:blipFill>
          <p:spPr>
            <a:xfrm rot="4932521">
              <a:off x="7662897" y="3595450"/>
              <a:ext cx="1859885" cy="2026087"/>
            </a:xfrm>
            <a:prstGeom prst="rect">
              <a:avLst/>
            </a:prstGeom>
            <a:noFill/>
            <a:ln>
              <a:noFill/>
            </a:ln>
          </p:spPr>
        </p:pic>
      </p:grpSp>
      <p:sp>
        <p:nvSpPr>
          <p:cNvPr id="211" name="Google Shape;211;p29"/>
          <p:cNvSpPr txBox="1">
            <a:spLocks noGrp="1"/>
          </p:cNvSpPr>
          <p:nvPr>
            <p:ph type="subTitle" idx="1"/>
          </p:nvPr>
        </p:nvSpPr>
        <p:spPr>
          <a:xfrm>
            <a:off x="720000" y="3603150"/>
            <a:ext cx="2586600" cy="10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212" name="Google Shape;212;p29"/>
          <p:cNvSpPr txBox="1">
            <a:spLocks noGrp="1"/>
          </p:cNvSpPr>
          <p:nvPr>
            <p:ph type="title"/>
          </p:nvPr>
        </p:nvSpPr>
        <p:spPr>
          <a:xfrm>
            <a:off x="720000" y="2328775"/>
            <a:ext cx="2586600" cy="1076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3"/>
        <p:cNvGrpSpPr/>
        <p:nvPr/>
      </p:nvGrpSpPr>
      <p:grpSpPr>
        <a:xfrm>
          <a:off x="0" y="0"/>
          <a:ext cx="0" cy="0"/>
          <a:chOff x="0" y="0"/>
          <a:chExt cx="0" cy="0"/>
        </a:xfrm>
      </p:grpSpPr>
      <p:pic>
        <p:nvPicPr>
          <p:cNvPr id="214" name="Google Shape;214;p3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15" name="Google Shape;215;p30"/>
          <p:cNvPicPr preferRelativeResize="0"/>
          <p:nvPr/>
        </p:nvPicPr>
        <p:blipFill>
          <a:blip r:embed="rId3" cstate="print">
            <a:alphaModFix amt="17000"/>
          </a:blip>
          <a:stretch>
            <a:fillRect/>
          </a:stretch>
        </p:blipFill>
        <p:spPr>
          <a:xfrm flipH="1">
            <a:off x="0" y="-5"/>
            <a:ext cx="9144003" cy="3116462"/>
          </a:xfrm>
          <a:prstGeom prst="rect">
            <a:avLst/>
          </a:prstGeom>
          <a:noFill/>
          <a:ln>
            <a:noFill/>
          </a:ln>
        </p:spPr>
      </p:pic>
      <p:sp>
        <p:nvSpPr>
          <p:cNvPr id="216" name="Google Shape;216;p30"/>
          <p:cNvSpPr txBox="1">
            <a:spLocks noGrp="1"/>
          </p:cNvSpPr>
          <p:nvPr>
            <p:ph type="subTitle" idx="1"/>
          </p:nvPr>
        </p:nvSpPr>
        <p:spPr>
          <a:xfrm>
            <a:off x="715100" y="2935500"/>
            <a:ext cx="31806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217" name="Google Shape;217;p30"/>
          <p:cNvSpPr txBox="1">
            <a:spLocks noGrp="1"/>
          </p:cNvSpPr>
          <p:nvPr>
            <p:ph type="title"/>
          </p:nvPr>
        </p:nvSpPr>
        <p:spPr>
          <a:xfrm>
            <a:off x="715100" y="1341800"/>
            <a:ext cx="3751800" cy="1395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endParaRPr lang="en-US"/>
          </a:p>
        </p:txBody>
      </p:sp>
      <p:pic>
        <p:nvPicPr>
          <p:cNvPr id="25" name="Google Shape;25;p4"/>
          <p:cNvPicPr preferRelativeResize="0"/>
          <p:nvPr/>
        </p:nvPicPr>
        <p:blipFill>
          <a:blip r:embed="rId3" cstate="print">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3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0" name="Google Shape;220;p31"/>
          <p:cNvPicPr preferRelativeResize="0"/>
          <p:nvPr/>
        </p:nvPicPr>
        <p:blipFill>
          <a:blip r:embed="rId3" cstate="print">
            <a:alphaModFix amt="15000"/>
          </a:blip>
          <a:stretch>
            <a:fillRect/>
          </a:stretch>
        </p:blipFill>
        <p:spPr>
          <a:xfrm flipH="1">
            <a:off x="0" y="-5"/>
            <a:ext cx="9144003" cy="3116462"/>
          </a:xfrm>
          <a:prstGeom prst="rect">
            <a:avLst/>
          </a:prstGeom>
          <a:noFill/>
          <a:ln>
            <a:noFill/>
          </a:ln>
        </p:spPr>
      </p:pic>
      <p:sp>
        <p:nvSpPr>
          <p:cNvPr id="221" name="Google Shape;221;p31"/>
          <p:cNvSpPr txBox="1">
            <a:spLocks noGrp="1"/>
          </p:cNvSpPr>
          <p:nvPr>
            <p:ph type="subTitle" idx="1"/>
          </p:nvPr>
        </p:nvSpPr>
        <p:spPr>
          <a:xfrm>
            <a:off x="4263100" y="2740825"/>
            <a:ext cx="3820800" cy="9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222" name="Google Shape;222;p31"/>
          <p:cNvSpPr txBox="1">
            <a:spLocks noGrp="1"/>
          </p:cNvSpPr>
          <p:nvPr>
            <p:ph type="title"/>
          </p:nvPr>
        </p:nvSpPr>
        <p:spPr>
          <a:xfrm>
            <a:off x="4263100" y="1871650"/>
            <a:ext cx="3820800" cy="659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23"/>
        <p:cNvGrpSpPr/>
        <p:nvPr/>
      </p:nvGrpSpPr>
      <p:grpSpPr>
        <a:xfrm>
          <a:off x="0" y="0"/>
          <a:ext cx="0" cy="0"/>
          <a:chOff x="0" y="0"/>
          <a:chExt cx="0" cy="0"/>
        </a:xfrm>
      </p:grpSpPr>
      <p:pic>
        <p:nvPicPr>
          <p:cNvPr id="224" name="Google Shape;224;p3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5" name="Google Shape;225;p32"/>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
        <p:nvSpPr>
          <p:cNvPr id="226" name="Google Shape;226;p32"/>
          <p:cNvSpPr txBox="1">
            <a:spLocks noGrp="1"/>
          </p:cNvSpPr>
          <p:nvPr>
            <p:ph type="subTitle" idx="1"/>
          </p:nvPr>
        </p:nvSpPr>
        <p:spPr>
          <a:xfrm>
            <a:off x="715100" y="1274025"/>
            <a:ext cx="7713900" cy="280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lang="en-US"/>
          </a:p>
        </p:txBody>
      </p:sp>
      <p:sp>
        <p:nvSpPr>
          <p:cNvPr id="227" name="Google Shape;227;p32"/>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28"/>
        <p:cNvGrpSpPr/>
        <p:nvPr/>
      </p:nvGrpSpPr>
      <p:grpSpPr>
        <a:xfrm>
          <a:off x="0" y="0"/>
          <a:ext cx="0" cy="0"/>
          <a:chOff x="0" y="0"/>
          <a:chExt cx="0" cy="0"/>
        </a:xfrm>
      </p:grpSpPr>
      <p:pic>
        <p:nvPicPr>
          <p:cNvPr id="229" name="Google Shape;229;p3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0" name="Google Shape;230;p33"/>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231" name="Google Shape;231;p33"/>
          <p:cNvSpPr txBox="1">
            <a:spLocks noGrp="1"/>
          </p:cNvSpPr>
          <p:nvPr>
            <p:ph type="subTitle" idx="1"/>
          </p:nvPr>
        </p:nvSpPr>
        <p:spPr>
          <a:xfrm>
            <a:off x="715100" y="1175650"/>
            <a:ext cx="40047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lang="en-US"/>
          </a:p>
        </p:txBody>
      </p:sp>
      <p:sp>
        <p:nvSpPr>
          <p:cNvPr id="232" name="Google Shape;232;p33"/>
          <p:cNvSpPr txBox="1">
            <a:spLocks noGrp="1"/>
          </p:cNvSpPr>
          <p:nvPr>
            <p:ph type="subTitle" idx="2"/>
          </p:nvPr>
        </p:nvSpPr>
        <p:spPr>
          <a:xfrm>
            <a:off x="4994900" y="1175650"/>
            <a:ext cx="34290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lang="en-US"/>
          </a:p>
        </p:txBody>
      </p:sp>
      <p:pic>
        <p:nvPicPr>
          <p:cNvPr id="233" name="Google Shape;233;p33"/>
          <p:cNvPicPr preferRelativeResize="0"/>
          <p:nvPr/>
        </p:nvPicPr>
        <p:blipFill>
          <a:blip r:embed="rId3" cstate="print">
            <a:alphaModFix amt="35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4"/>
        <p:cNvGrpSpPr/>
        <p:nvPr/>
      </p:nvGrpSpPr>
      <p:grpSpPr>
        <a:xfrm>
          <a:off x="0" y="0"/>
          <a:ext cx="0" cy="0"/>
          <a:chOff x="0" y="0"/>
          <a:chExt cx="0" cy="0"/>
        </a:xfrm>
      </p:grpSpPr>
      <p:pic>
        <p:nvPicPr>
          <p:cNvPr id="235" name="Google Shape;235;p3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3" cstate="print">
            <a:alphaModFix amt="34000"/>
          </a:blip>
          <a:stretch>
            <a:fillRect/>
          </a:stretch>
        </p:blipFill>
        <p:spPr>
          <a:xfrm flipH="1">
            <a:off x="-709963" y="-753722"/>
            <a:ext cx="2662825" cy="2707948"/>
          </a:xfrm>
          <a:prstGeom prst="rect">
            <a:avLst/>
          </a:prstGeom>
          <a:noFill/>
          <a:ln>
            <a:noFill/>
          </a:ln>
        </p:spPr>
      </p:pic>
      <p:pic>
        <p:nvPicPr>
          <p:cNvPr id="237" name="Google Shape;237;p34"/>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38" name="Google Shape;238;p34"/>
          <p:cNvSpPr txBox="1">
            <a:spLocks noGrp="1"/>
          </p:cNvSpPr>
          <p:nvPr>
            <p:ph type="subTitle" idx="1"/>
          </p:nvPr>
        </p:nvSpPr>
        <p:spPr>
          <a:xfrm>
            <a:off x="1290763"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lang="en-US"/>
          </a:p>
        </p:txBody>
      </p:sp>
      <p:sp>
        <p:nvSpPr>
          <p:cNvPr id="239" name="Google Shape;239;p34"/>
          <p:cNvSpPr txBox="1">
            <a:spLocks noGrp="1"/>
          </p:cNvSpPr>
          <p:nvPr>
            <p:ph type="subTitle" idx="2"/>
          </p:nvPr>
        </p:nvSpPr>
        <p:spPr>
          <a:xfrm>
            <a:off x="4945638"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lang="en-US"/>
          </a:p>
        </p:txBody>
      </p:sp>
      <p:sp>
        <p:nvSpPr>
          <p:cNvPr id="240" name="Google Shape;240;p34"/>
          <p:cNvSpPr txBox="1">
            <a:spLocks noGrp="1"/>
          </p:cNvSpPr>
          <p:nvPr>
            <p:ph type="subTitle" idx="3"/>
          </p:nvPr>
        </p:nvSpPr>
        <p:spPr>
          <a:xfrm>
            <a:off x="1290775"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241" name="Google Shape;241;p34"/>
          <p:cNvSpPr txBox="1">
            <a:spLocks noGrp="1"/>
          </p:cNvSpPr>
          <p:nvPr>
            <p:ph type="subTitle" idx="4"/>
          </p:nvPr>
        </p:nvSpPr>
        <p:spPr>
          <a:xfrm>
            <a:off x="4945650"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42"/>
        <p:cNvGrpSpPr/>
        <p:nvPr/>
      </p:nvGrpSpPr>
      <p:grpSpPr>
        <a:xfrm>
          <a:off x="0" y="0"/>
          <a:ext cx="0" cy="0"/>
          <a:chOff x="0" y="0"/>
          <a:chExt cx="0" cy="0"/>
        </a:xfrm>
      </p:grpSpPr>
      <p:pic>
        <p:nvPicPr>
          <p:cNvPr id="243" name="Google Shape;243;p3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44;p35"/>
          <p:cNvGrpSpPr/>
          <p:nvPr/>
        </p:nvGrpSpPr>
        <p:grpSpPr>
          <a:xfrm flipH="1">
            <a:off x="-1059374" y="202758"/>
            <a:ext cx="9874808" cy="5928742"/>
            <a:chOff x="252562" y="222183"/>
            <a:chExt cx="9874808" cy="5928742"/>
          </a:xfrm>
        </p:grpSpPr>
        <p:pic>
          <p:nvPicPr>
            <p:cNvPr id="245" name="Google Shape;245;p35"/>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246" name="Google Shape;246;p35"/>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247" name="Google Shape;247;p35"/>
            <p:cNvPicPr preferRelativeResize="0"/>
            <p:nvPr/>
          </p:nvPicPr>
          <p:blipFill>
            <a:blip r:embed="rId5" cstate="print">
              <a:alphaModFix amt="60000"/>
            </a:blip>
            <a:stretch>
              <a:fillRect/>
            </a:stretch>
          </p:blipFill>
          <p:spPr>
            <a:xfrm flipH="1">
              <a:off x="252562" y="222183"/>
              <a:ext cx="315473" cy="320824"/>
            </a:xfrm>
            <a:prstGeom prst="rect">
              <a:avLst/>
            </a:prstGeom>
            <a:noFill/>
            <a:ln>
              <a:noFill/>
            </a:ln>
          </p:spPr>
        </p:pic>
      </p:grpSp>
      <p:sp>
        <p:nvSpPr>
          <p:cNvPr id="248" name="Google Shape;248;p35"/>
          <p:cNvSpPr txBox="1">
            <a:spLocks noGrp="1"/>
          </p:cNvSpPr>
          <p:nvPr>
            <p:ph type="title"/>
          </p:nvPr>
        </p:nvSpPr>
        <p:spPr>
          <a:xfrm>
            <a:off x="4010875" y="1307100"/>
            <a:ext cx="44199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pic>
        <p:nvPicPr>
          <p:cNvPr id="250" name="Google Shape;250;p3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1" name="Google Shape;251;p36"/>
          <p:cNvPicPr preferRelativeResize="0"/>
          <p:nvPr/>
        </p:nvPicPr>
        <p:blipFill>
          <a:blip r:embed="rId3" cstate="print">
            <a:alphaModFix amt="34000"/>
          </a:blip>
          <a:stretch>
            <a:fillRect/>
          </a:stretch>
        </p:blipFill>
        <p:spPr>
          <a:xfrm flipH="1">
            <a:off x="-996263" y="3841453"/>
            <a:ext cx="2662825" cy="2707948"/>
          </a:xfrm>
          <a:prstGeom prst="rect">
            <a:avLst/>
          </a:prstGeom>
          <a:noFill/>
          <a:ln>
            <a:noFill/>
          </a:ln>
        </p:spPr>
      </p:pic>
      <p:pic>
        <p:nvPicPr>
          <p:cNvPr id="252" name="Google Shape;252;p36"/>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53" name="Google Shape;253;p36"/>
          <p:cNvSpPr txBox="1">
            <a:spLocks noGrp="1"/>
          </p:cNvSpPr>
          <p:nvPr>
            <p:ph type="body" idx="1"/>
          </p:nvPr>
        </p:nvSpPr>
        <p:spPr>
          <a:xfrm>
            <a:off x="2638050" y="1792100"/>
            <a:ext cx="3867900" cy="2510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00000"/>
              </a:lnSpc>
              <a:spcBef>
                <a:spcPts val="0"/>
              </a:spcBef>
              <a:spcAft>
                <a:spcPts val="0"/>
              </a:spcAft>
              <a:buSzPts val="1400"/>
              <a:buChar char="○"/>
              <a:defRPr>
                <a:solidFill>
                  <a:srgbClr val="434343"/>
                </a:solidFill>
              </a:defRPr>
            </a:lvl2pPr>
            <a:lvl3pPr marL="1371600" lvl="2" indent="-317500" rtl="0">
              <a:lnSpc>
                <a:spcPct val="100000"/>
              </a:lnSpc>
              <a:spcBef>
                <a:spcPts val="1600"/>
              </a:spcBef>
              <a:spcAft>
                <a:spcPts val="0"/>
              </a:spcAft>
              <a:buSzPts val="1400"/>
              <a:buChar char="■"/>
              <a:defRPr>
                <a:solidFill>
                  <a:srgbClr val="434343"/>
                </a:solidFill>
              </a:defRPr>
            </a:lvl3pPr>
            <a:lvl4pPr marL="1828800" lvl="3" indent="-317500" rtl="0">
              <a:lnSpc>
                <a:spcPct val="100000"/>
              </a:lnSpc>
              <a:spcBef>
                <a:spcPts val="1600"/>
              </a:spcBef>
              <a:spcAft>
                <a:spcPts val="0"/>
              </a:spcAft>
              <a:buSzPts val="1400"/>
              <a:buChar char="●"/>
              <a:defRPr>
                <a:solidFill>
                  <a:srgbClr val="434343"/>
                </a:solidFill>
              </a:defRPr>
            </a:lvl4pPr>
            <a:lvl5pPr marL="2286000" lvl="4" indent="-317500" rtl="0">
              <a:lnSpc>
                <a:spcPct val="100000"/>
              </a:lnSpc>
              <a:spcBef>
                <a:spcPts val="1600"/>
              </a:spcBef>
              <a:spcAft>
                <a:spcPts val="0"/>
              </a:spcAft>
              <a:buSzPts val="1400"/>
              <a:buChar char="○"/>
              <a:defRPr>
                <a:solidFill>
                  <a:srgbClr val="434343"/>
                </a:solidFill>
              </a:defRPr>
            </a:lvl5pPr>
            <a:lvl6pPr marL="2743200" lvl="5" indent="-317500" rtl="0">
              <a:lnSpc>
                <a:spcPct val="100000"/>
              </a:lnSpc>
              <a:spcBef>
                <a:spcPts val="1600"/>
              </a:spcBef>
              <a:spcAft>
                <a:spcPts val="0"/>
              </a:spcAft>
              <a:buSzPts val="1400"/>
              <a:buChar char="■"/>
              <a:defRPr>
                <a:solidFill>
                  <a:srgbClr val="434343"/>
                </a:solidFill>
              </a:defRPr>
            </a:lvl6pPr>
            <a:lvl7pPr marL="3200400" lvl="6" indent="-317500" rtl="0">
              <a:lnSpc>
                <a:spcPct val="100000"/>
              </a:lnSpc>
              <a:spcBef>
                <a:spcPts val="1600"/>
              </a:spcBef>
              <a:spcAft>
                <a:spcPts val="0"/>
              </a:spcAft>
              <a:buSzPts val="1400"/>
              <a:buChar char="●"/>
              <a:defRPr>
                <a:solidFill>
                  <a:srgbClr val="434343"/>
                </a:solidFill>
              </a:defRPr>
            </a:lvl7pPr>
            <a:lvl8pPr marL="3657600" lvl="7" indent="-317500" rtl="0">
              <a:lnSpc>
                <a:spcPct val="100000"/>
              </a:lnSpc>
              <a:spcBef>
                <a:spcPts val="1600"/>
              </a:spcBef>
              <a:spcAft>
                <a:spcPts val="0"/>
              </a:spcAft>
              <a:buSzPts val="1400"/>
              <a:buChar char="○"/>
              <a:defRPr>
                <a:solidFill>
                  <a:srgbClr val="434343"/>
                </a:solidFill>
              </a:defRPr>
            </a:lvl8pPr>
            <a:lvl9pPr marL="4114800" lvl="8" indent="-317500" rtl="0">
              <a:lnSpc>
                <a:spcPct val="100000"/>
              </a:lnSpc>
              <a:spcBef>
                <a:spcPts val="1600"/>
              </a:spcBef>
              <a:spcAft>
                <a:spcPts val="1600"/>
              </a:spcAft>
              <a:buSzPts val="1400"/>
              <a:buChar char="■"/>
              <a:defRPr>
                <a:solidFill>
                  <a:srgbClr val="434343"/>
                </a:solidFill>
              </a:defRPr>
            </a:lvl9pPr>
          </a:lstStyle>
          <a:p>
            <a:pPr lvl="0"/>
            <a:r>
              <a:rPr lang="en-US"/>
              <a:t>Click to edit Master text styles</a:t>
            </a:r>
            <a:endParaRPr lang="en-US"/>
          </a:p>
        </p:txBody>
      </p:sp>
      <p:sp>
        <p:nvSpPr>
          <p:cNvPr id="254" name="Google Shape;254;p36"/>
          <p:cNvSpPr txBox="1">
            <a:spLocks noGrp="1"/>
          </p:cNvSpPr>
          <p:nvPr>
            <p:ph type="title"/>
          </p:nvPr>
        </p:nvSpPr>
        <p:spPr>
          <a:xfrm>
            <a:off x="2638050" y="840725"/>
            <a:ext cx="2705700" cy="10323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55"/>
        <p:cNvGrpSpPr/>
        <p:nvPr/>
      </p:nvGrpSpPr>
      <p:grpSpPr>
        <a:xfrm>
          <a:off x="0" y="0"/>
          <a:ext cx="0" cy="0"/>
          <a:chOff x="0" y="0"/>
          <a:chExt cx="0" cy="0"/>
        </a:xfrm>
      </p:grpSpPr>
      <p:pic>
        <p:nvPicPr>
          <p:cNvPr id="256" name="Google Shape;256;p3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7" name="Google Shape;257;p37"/>
          <p:cNvPicPr preferRelativeResize="0"/>
          <p:nvPr/>
        </p:nvPicPr>
        <p:blipFill>
          <a:blip r:embed="rId3" cstate="print">
            <a:alphaModFix amt="34000"/>
          </a:blip>
          <a:stretch>
            <a:fillRect/>
          </a:stretch>
        </p:blipFill>
        <p:spPr>
          <a:xfrm flipH="1">
            <a:off x="-709963" y="3620328"/>
            <a:ext cx="2662825" cy="2707948"/>
          </a:xfrm>
          <a:prstGeom prst="rect">
            <a:avLst/>
          </a:prstGeom>
          <a:noFill/>
          <a:ln>
            <a:noFill/>
          </a:ln>
        </p:spPr>
      </p:pic>
      <p:pic>
        <p:nvPicPr>
          <p:cNvPr id="258" name="Google Shape;258;p37"/>
          <p:cNvPicPr preferRelativeResize="0"/>
          <p:nvPr/>
        </p:nvPicPr>
        <p:blipFill>
          <a:blip r:embed="rId4" cstate="print">
            <a:alphaModFix amt="41000"/>
          </a:blip>
          <a:stretch>
            <a:fillRect/>
          </a:stretch>
        </p:blipFill>
        <p:spPr>
          <a:xfrm>
            <a:off x="6802252" y="-2106150"/>
            <a:ext cx="3878551" cy="3944100"/>
          </a:xfrm>
          <a:prstGeom prst="rect">
            <a:avLst/>
          </a:prstGeom>
          <a:noFill/>
          <a:ln>
            <a:noFill/>
          </a:ln>
        </p:spPr>
      </p:pic>
      <p:sp>
        <p:nvSpPr>
          <p:cNvPr id="259" name="Google Shape;259;p37"/>
          <p:cNvSpPr txBox="1">
            <a:spLocks noGrp="1"/>
          </p:cNvSpPr>
          <p:nvPr>
            <p:ph type="subTitle" idx="1"/>
          </p:nvPr>
        </p:nvSpPr>
        <p:spPr>
          <a:xfrm>
            <a:off x="715100"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lang="en-US"/>
          </a:p>
        </p:txBody>
      </p:sp>
      <p:sp>
        <p:nvSpPr>
          <p:cNvPr id="260" name="Google Shape;260;p37"/>
          <p:cNvSpPr txBox="1">
            <a:spLocks noGrp="1"/>
          </p:cNvSpPr>
          <p:nvPr>
            <p:ph type="subTitle" idx="2"/>
          </p:nvPr>
        </p:nvSpPr>
        <p:spPr>
          <a:xfrm>
            <a:off x="4638325"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lang="en-US"/>
          </a:p>
        </p:txBody>
      </p:sp>
      <p:sp>
        <p:nvSpPr>
          <p:cNvPr id="261" name="Google Shape;261;p3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eight columns">
  <p:cSld name="Title and eight columns">
    <p:spTree>
      <p:nvGrpSpPr>
        <p:cNvPr id="1" name="Shape 262"/>
        <p:cNvGrpSpPr/>
        <p:nvPr/>
      </p:nvGrpSpPr>
      <p:grpSpPr>
        <a:xfrm>
          <a:off x="0" y="0"/>
          <a:ext cx="0" cy="0"/>
          <a:chOff x="0" y="0"/>
          <a:chExt cx="0" cy="0"/>
        </a:xfrm>
      </p:grpSpPr>
      <p:pic>
        <p:nvPicPr>
          <p:cNvPr id="263" name="Google Shape;263;p38"/>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64" name="Google Shape;264;p38"/>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65" name="Google Shape;265;p38"/>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66" name="Google Shape;266;p38"/>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lang="en-US"/>
          </a:p>
        </p:txBody>
      </p:sp>
      <p:sp>
        <p:nvSpPr>
          <p:cNvPr id="267" name="Google Shape;267;p38"/>
          <p:cNvSpPr txBox="1">
            <a:spLocks noGrp="1"/>
          </p:cNvSpPr>
          <p:nvPr>
            <p:ph type="subTitle" idx="1"/>
          </p:nvPr>
        </p:nvSpPr>
        <p:spPr>
          <a:xfrm>
            <a:off x="1881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lang="en-US"/>
          </a:p>
        </p:txBody>
      </p:sp>
      <p:sp>
        <p:nvSpPr>
          <p:cNvPr id="268" name="Google Shape;268;p38"/>
          <p:cNvSpPr txBox="1">
            <a:spLocks noGrp="1"/>
          </p:cNvSpPr>
          <p:nvPr>
            <p:ph type="title" idx="2" hasCustomPrompt="1"/>
          </p:nvPr>
        </p:nvSpPr>
        <p:spPr>
          <a:xfrm>
            <a:off x="842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69" name="Google Shape;269;p38"/>
          <p:cNvSpPr txBox="1">
            <a:spLocks noGrp="1"/>
          </p:cNvSpPr>
          <p:nvPr>
            <p:ph type="subTitle" idx="3"/>
          </p:nvPr>
        </p:nvSpPr>
        <p:spPr>
          <a:xfrm>
            <a:off x="1881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lang="en-US"/>
          </a:p>
        </p:txBody>
      </p:sp>
      <p:sp>
        <p:nvSpPr>
          <p:cNvPr id="270" name="Google Shape;270;p38"/>
          <p:cNvSpPr txBox="1">
            <a:spLocks noGrp="1"/>
          </p:cNvSpPr>
          <p:nvPr>
            <p:ph type="title" idx="4" hasCustomPrompt="1"/>
          </p:nvPr>
        </p:nvSpPr>
        <p:spPr>
          <a:xfrm>
            <a:off x="842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1" name="Google Shape;271;p38"/>
          <p:cNvSpPr txBox="1">
            <a:spLocks noGrp="1"/>
          </p:cNvSpPr>
          <p:nvPr>
            <p:ph type="subTitle" idx="5"/>
          </p:nvPr>
        </p:nvSpPr>
        <p:spPr>
          <a:xfrm>
            <a:off x="1881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lang="en-US"/>
          </a:p>
        </p:txBody>
      </p:sp>
      <p:sp>
        <p:nvSpPr>
          <p:cNvPr id="272" name="Google Shape;272;p38"/>
          <p:cNvSpPr txBox="1">
            <a:spLocks noGrp="1"/>
          </p:cNvSpPr>
          <p:nvPr>
            <p:ph type="title" idx="6" hasCustomPrompt="1"/>
          </p:nvPr>
        </p:nvSpPr>
        <p:spPr>
          <a:xfrm>
            <a:off x="842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3" name="Google Shape;273;p38"/>
          <p:cNvSpPr txBox="1">
            <a:spLocks noGrp="1"/>
          </p:cNvSpPr>
          <p:nvPr>
            <p:ph type="subTitle" idx="7"/>
          </p:nvPr>
        </p:nvSpPr>
        <p:spPr>
          <a:xfrm>
            <a:off x="1881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lang="en-US"/>
          </a:p>
        </p:txBody>
      </p:sp>
      <p:sp>
        <p:nvSpPr>
          <p:cNvPr id="274" name="Google Shape;274;p38"/>
          <p:cNvSpPr txBox="1">
            <a:spLocks noGrp="1"/>
          </p:cNvSpPr>
          <p:nvPr>
            <p:ph type="title" idx="8" hasCustomPrompt="1"/>
          </p:nvPr>
        </p:nvSpPr>
        <p:spPr>
          <a:xfrm>
            <a:off x="842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5" name="Google Shape;275;p38"/>
          <p:cNvSpPr txBox="1">
            <a:spLocks noGrp="1"/>
          </p:cNvSpPr>
          <p:nvPr>
            <p:ph type="subTitle" idx="9"/>
          </p:nvPr>
        </p:nvSpPr>
        <p:spPr>
          <a:xfrm>
            <a:off x="5770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lang="en-US"/>
          </a:p>
        </p:txBody>
      </p:sp>
      <p:sp>
        <p:nvSpPr>
          <p:cNvPr id="276" name="Google Shape;276;p38"/>
          <p:cNvSpPr txBox="1">
            <a:spLocks noGrp="1"/>
          </p:cNvSpPr>
          <p:nvPr>
            <p:ph type="title" idx="13" hasCustomPrompt="1"/>
          </p:nvPr>
        </p:nvSpPr>
        <p:spPr>
          <a:xfrm>
            <a:off x="4731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7" name="Google Shape;277;p38"/>
          <p:cNvSpPr txBox="1">
            <a:spLocks noGrp="1"/>
          </p:cNvSpPr>
          <p:nvPr>
            <p:ph type="subTitle" idx="14"/>
          </p:nvPr>
        </p:nvSpPr>
        <p:spPr>
          <a:xfrm>
            <a:off x="5770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lang="en-US"/>
          </a:p>
        </p:txBody>
      </p:sp>
      <p:sp>
        <p:nvSpPr>
          <p:cNvPr id="278" name="Google Shape;278;p38"/>
          <p:cNvSpPr txBox="1">
            <a:spLocks noGrp="1"/>
          </p:cNvSpPr>
          <p:nvPr>
            <p:ph type="title" idx="15" hasCustomPrompt="1"/>
          </p:nvPr>
        </p:nvSpPr>
        <p:spPr>
          <a:xfrm>
            <a:off x="4731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9" name="Google Shape;279;p38"/>
          <p:cNvSpPr txBox="1">
            <a:spLocks noGrp="1"/>
          </p:cNvSpPr>
          <p:nvPr>
            <p:ph type="subTitle" idx="16"/>
          </p:nvPr>
        </p:nvSpPr>
        <p:spPr>
          <a:xfrm>
            <a:off x="5770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lang="en-US"/>
          </a:p>
        </p:txBody>
      </p:sp>
      <p:sp>
        <p:nvSpPr>
          <p:cNvPr id="280" name="Google Shape;280;p38"/>
          <p:cNvSpPr txBox="1">
            <a:spLocks noGrp="1"/>
          </p:cNvSpPr>
          <p:nvPr>
            <p:ph type="title" idx="17" hasCustomPrompt="1"/>
          </p:nvPr>
        </p:nvSpPr>
        <p:spPr>
          <a:xfrm>
            <a:off x="4731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81" name="Google Shape;281;p38"/>
          <p:cNvSpPr txBox="1">
            <a:spLocks noGrp="1"/>
          </p:cNvSpPr>
          <p:nvPr>
            <p:ph type="subTitle" idx="18"/>
          </p:nvPr>
        </p:nvSpPr>
        <p:spPr>
          <a:xfrm>
            <a:off x="5770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lang="en-US"/>
          </a:p>
        </p:txBody>
      </p:sp>
      <p:sp>
        <p:nvSpPr>
          <p:cNvPr id="282" name="Google Shape;282;p38"/>
          <p:cNvSpPr txBox="1">
            <a:spLocks noGrp="1"/>
          </p:cNvSpPr>
          <p:nvPr>
            <p:ph type="title" idx="19" hasCustomPrompt="1"/>
          </p:nvPr>
        </p:nvSpPr>
        <p:spPr>
          <a:xfrm>
            <a:off x="4731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83"/>
        <p:cNvGrpSpPr/>
        <p:nvPr/>
      </p:nvGrpSpPr>
      <p:grpSpPr>
        <a:xfrm>
          <a:off x="0" y="0"/>
          <a:ext cx="0" cy="0"/>
          <a:chOff x="0" y="0"/>
          <a:chExt cx="0" cy="0"/>
        </a:xfrm>
      </p:grpSpPr>
      <p:pic>
        <p:nvPicPr>
          <p:cNvPr id="284" name="Google Shape;284;p39"/>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85" name="Google Shape;285;p39"/>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86" name="Google Shape;286;p39"/>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87" name="Google Shape;287;p39"/>
          <p:cNvSpPr txBox="1">
            <a:spLocks noGrp="1"/>
          </p:cNvSpPr>
          <p:nvPr>
            <p:ph type="subTitle" idx="1"/>
          </p:nvPr>
        </p:nvSpPr>
        <p:spPr>
          <a:xfrm>
            <a:off x="715100"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lang="en-US"/>
          </a:p>
        </p:txBody>
      </p:sp>
      <p:sp>
        <p:nvSpPr>
          <p:cNvPr id="288" name="Google Shape;288;p39"/>
          <p:cNvSpPr txBox="1">
            <a:spLocks noGrp="1"/>
          </p:cNvSpPr>
          <p:nvPr>
            <p:ph type="subTitle" idx="2"/>
          </p:nvPr>
        </p:nvSpPr>
        <p:spPr>
          <a:xfrm>
            <a:off x="4638325"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lang="en-US"/>
          </a:p>
        </p:txBody>
      </p:sp>
      <p:sp>
        <p:nvSpPr>
          <p:cNvPr id="289" name="Google Shape;289;p39"/>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290" name="Google Shape;290;p39"/>
          <p:cNvSpPr txBox="1">
            <a:spLocks noGrp="1"/>
          </p:cNvSpPr>
          <p:nvPr>
            <p:ph type="title" idx="3"/>
          </p:nvPr>
        </p:nvSpPr>
        <p:spPr>
          <a:xfrm>
            <a:off x="715100"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
        <p:nvSpPr>
          <p:cNvPr id="291" name="Google Shape;291;p39"/>
          <p:cNvSpPr txBox="1">
            <a:spLocks noGrp="1"/>
          </p:cNvSpPr>
          <p:nvPr>
            <p:ph type="title" idx="4"/>
          </p:nvPr>
        </p:nvSpPr>
        <p:spPr>
          <a:xfrm>
            <a:off x="4638325"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2"/>
        <p:cNvGrpSpPr/>
        <p:nvPr/>
      </p:nvGrpSpPr>
      <p:grpSpPr>
        <a:xfrm>
          <a:off x="0" y="0"/>
          <a:ext cx="0" cy="0"/>
          <a:chOff x="0" y="0"/>
          <a:chExt cx="0" cy="0"/>
        </a:xfrm>
      </p:grpSpPr>
      <p:pic>
        <p:nvPicPr>
          <p:cNvPr id="293" name="Google Shape;293;p4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94" name="Google Shape;294;p40"/>
          <p:cNvPicPr preferRelativeResize="0"/>
          <p:nvPr/>
        </p:nvPicPr>
        <p:blipFill>
          <a:blip r:embed="rId3" cstate="print">
            <a:alphaModFix amt="15000"/>
          </a:blip>
          <a:stretch>
            <a:fillRect/>
          </a:stretch>
        </p:blipFill>
        <p:spPr>
          <a:xfrm rot="10800000" flipH="1">
            <a:off x="0" y="2027045"/>
            <a:ext cx="9144003" cy="3116462"/>
          </a:xfrm>
          <a:prstGeom prst="rect">
            <a:avLst/>
          </a:prstGeom>
          <a:noFill/>
          <a:ln>
            <a:noFill/>
          </a:ln>
        </p:spPr>
      </p:pic>
      <p:sp>
        <p:nvSpPr>
          <p:cNvPr id="295" name="Google Shape;295;p40"/>
          <p:cNvSpPr txBox="1">
            <a:spLocks noGrp="1"/>
          </p:cNvSpPr>
          <p:nvPr>
            <p:ph type="title"/>
          </p:nvPr>
        </p:nvSpPr>
        <p:spPr>
          <a:xfrm>
            <a:off x="7200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296" name="Google Shape;296;p40"/>
          <p:cNvSpPr txBox="1">
            <a:spLocks noGrp="1"/>
          </p:cNvSpPr>
          <p:nvPr>
            <p:ph type="subTitle" idx="1"/>
          </p:nvPr>
        </p:nvSpPr>
        <p:spPr>
          <a:xfrm>
            <a:off x="7200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297" name="Google Shape;297;p40"/>
          <p:cNvSpPr txBox="1">
            <a:spLocks noGrp="1"/>
          </p:cNvSpPr>
          <p:nvPr>
            <p:ph type="title" idx="2"/>
          </p:nvPr>
        </p:nvSpPr>
        <p:spPr>
          <a:xfrm>
            <a:off x="34038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298" name="Google Shape;298;p40"/>
          <p:cNvSpPr txBox="1">
            <a:spLocks noGrp="1"/>
          </p:cNvSpPr>
          <p:nvPr>
            <p:ph type="subTitle" idx="3"/>
          </p:nvPr>
        </p:nvSpPr>
        <p:spPr>
          <a:xfrm>
            <a:off x="34038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299" name="Google Shape;299;p40"/>
          <p:cNvSpPr txBox="1">
            <a:spLocks noGrp="1"/>
          </p:cNvSpPr>
          <p:nvPr>
            <p:ph type="title" idx="4"/>
          </p:nvPr>
        </p:nvSpPr>
        <p:spPr>
          <a:xfrm>
            <a:off x="60876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00" name="Google Shape;300;p40"/>
          <p:cNvSpPr txBox="1">
            <a:spLocks noGrp="1"/>
          </p:cNvSpPr>
          <p:nvPr>
            <p:ph type="subTitle" idx="5"/>
          </p:nvPr>
        </p:nvSpPr>
        <p:spPr>
          <a:xfrm>
            <a:off x="60876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01" name="Google Shape;301;p40"/>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spTree>
      <p:nvGrpSpPr>
        <p:cNvPr id="1" name="Shape 26"/>
        <p:cNvGrpSpPr/>
        <p:nvPr/>
      </p:nvGrpSpPr>
      <p:grpSpPr>
        <a:xfrm>
          <a:off x="0" y="0"/>
          <a:ext cx="0" cy="0"/>
          <a:chOff x="0" y="0"/>
          <a:chExt cx="0" cy="0"/>
        </a:xfrm>
      </p:grpSpPr>
      <p:pic>
        <p:nvPicPr>
          <p:cNvPr id="27" name="Google Shape;27;p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cstate="print"/>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cstate="print">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a:spLocks noGrp="1"/>
          </p:cNvSpPr>
          <p:nvPr>
            <p:ph type="subTitle" idx="1"/>
          </p:nvPr>
        </p:nvSpPr>
        <p:spPr>
          <a:xfrm>
            <a:off x="1290763" y="2337704"/>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lang="en-US"/>
          </a:p>
        </p:txBody>
      </p:sp>
      <p:sp>
        <p:nvSpPr>
          <p:cNvPr id="32" name="Google Shape;32;p5"/>
          <p:cNvSpPr txBox="1">
            <a:spLocks noGrp="1"/>
          </p:cNvSpPr>
          <p:nvPr>
            <p:ph type="subTitle" idx="2"/>
          </p:nvPr>
        </p:nvSpPr>
        <p:spPr>
          <a:xfrm>
            <a:off x="4945638" y="2337688"/>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lang="en-US"/>
          </a:p>
        </p:txBody>
      </p:sp>
      <p:sp>
        <p:nvSpPr>
          <p:cNvPr id="33" name="Google Shape;33;p5"/>
          <p:cNvSpPr txBox="1">
            <a:spLocks noGrp="1"/>
          </p:cNvSpPr>
          <p:nvPr>
            <p:ph type="subTitle" idx="3"/>
          </p:nvPr>
        </p:nvSpPr>
        <p:spPr>
          <a:xfrm>
            <a:off x="1290775"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4" name="Google Shape;34;p5"/>
          <p:cNvSpPr txBox="1">
            <a:spLocks noGrp="1"/>
          </p:cNvSpPr>
          <p:nvPr>
            <p:ph type="subTitle" idx="4"/>
          </p:nvPr>
        </p:nvSpPr>
        <p:spPr>
          <a:xfrm>
            <a:off x="4945650"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5" name="Google Shape;35;p5"/>
          <p:cNvSpPr txBox="1">
            <a:spLocks noGrp="1"/>
          </p:cNvSpPr>
          <p:nvPr>
            <p:ph type="title"/>
          </p:nvPr>
        </p:nvSpPr>
        <p:spPr>
          <a:xfrm>
            <a:off x="71510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2"/>
        <p:cNvGrpSpPr/>
        <p:nvPr/>
      </p:nvGrpSpPr>
      <p:grpSpPr>
        <a:xfrm>
          <a:off x="0" y="0"/>
          <a:ext cx="0" cy="0"/>
          <a:chOff x="0" y="0"/>
          <a:chExt cx="0" cy="0"/>
        </a:xfrm>
      </p:grpSpPr>
      <p:pic>
        <p:nvPicPr>
          <p:cNvPr id="303" name="Google Shape;303;p4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04" name="Google Shape;304;p41"/>
          <p:cNvSpPr txBox="1">
            <a:spLocks noGrp="1"/>
          </p:cNvSpPr>
          <p:nvPr>
            <p:ph type="title"/>
          </p:nvPr>
        </p:nvSpPr>
        <p:spPr>
          <a:xfrm>
            <a:off x="717125" y="2594825"/>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05" name="Google Shape;305;p41"/>
          <p:cNvSpPr txBox="1">
            <a:spLocks noGrp="1"/>
          </p:cNvSpPr>
          <p:nvPr>
            <p:ph type="subTitle" idx="1"/>
          </p:nvPr>
        </p:nvSpPr>
        <p:spPr>
          <a:xfrm>
            <a:off x="719988" y="3312525"/>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06" name="Google Shape;306;p41"/>
          <p:cNvSpPr txBox="1">
            <a:spLocks noGrp="1"/>
          </p:cNvSpPr>
          <p:nvPr>
            <p:ph type="title" idx="2"/>
          </p:nvPr>
        </p:nvSpPr>
        <p:spPr>
          <a:xfrm>
            <a:off x="3395188"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07" name="Google Shape;307;p41"/>
          <p:cNvSpPr txBox="1">
            <a:spLocks noGrp="1"/>
          </p:cNvSpPr>
          <p:nvPr>
            <p:ph type="subTitle" idx="3"/>
          </p:nvPr>
        </p:nvSpPr>
        <p:spPr>
          <a:xfrm>
            <a:off x="3395188" y="331260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08" name="Google Shape;308;p41"/>
          <p:cNvSpPr txBox="1">
            <a:spLocks noGrp="1"/>
          </p:cNvSpPr>
          <p:nvPr>
            <p:ph type="title" idx="4"/>
          </p:nvPr>
        </p:nvSpPr>
        <p:spPr>
          <a:xfrm>
            <a:off x="6070363"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09" name="Google Shape;309;p41"/>
          <p:cNvSpPr txBox="1">
            <a:spLocks noGrp="1"/>
          </p:cNvSpPr>
          <p:nvPr>
            <p:ph type="subTitle" idx="5"/>
          </p:nvPr>
        </p:nvSpPr>
        <p:spPr>
          <a:xfrm>
            <a:off x="6070363" y="331215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10" name="Google Shape;310;p41"/>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pic>
        <p:nvPicPr>
          <p:cNvPr id="311" name="Google Shape;311;p41"/>
          <p:cNvPicPr preferRelativeResize="0"/>
          <p:nvPr/>
        </p:nvPicPr>
        <p:blipFill>
          <a:blip r:embed="rId3" cstate="print">
            <a:alphaModFix amt="32000"/>
          </a:blip>
          <a:stretch>
            <a:fillRect/>
          </a:stretch>
        </p:blipFill>
        <p:spPr>
          <a:xfrm>
            <a:off x="-1019777" y="-1847072"/>
            <a:ext cx="2313025" cy="2519726"/>
          </a:xfrm>
          <a:prstGeom prst="rect">
            <a:avLst/>
          </a:prstGeom>
          <a:noFill/>
          <a:ln>
            <a:noFill/>
          </a:ln>
        </p:spPr>
      </p:pic>
      <p:pic>
        <p:nvPicPr>
          <p:cNvPr id="312" name="Google Shape;312;p41"/>
          <p:cNvPicPr preferRelativeResize="0"/>
          <p:nvPr/>
        </p:nvPicPr>
        <p:blipFill>
          <a:blip r:embed="rId4" cstate="print">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13"/>
        <p:cNvGrpSpPr/>
        <p:nvPr/>
      </p:nvGrpSpPr>
      <p:grpSpPr>
        <a:xfrm>
          <a:off x="0" y="0"/>
          <a:ext cx="0" cy="0"/>
          <a:chOff x="0" y="0"/>
          <a:chExt cx="0" cy="0"/>
        </a:xfrm>
      </p:grpSpPr>
      <p:pic>
        <p:nvPicPr>
          <p:cNvPr id="314" name="Google Shape;314;p4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315" name="Google Shape;315;p42"/>
          <p:cNvPicPr preferRelativeResize="0"/>
          <p:nvPr/>
        </p:nvPicPr>
        <p:blipFill>
          <a:blip r:embed="rId3" cstate="print">
            <a:alphaModFix amt="35000"/>
          </a:blip>
          <a:stretch>
            <a:fillRect/>
          </a:stretch>
        </p:blipFill>
        <p:spPr>
          <a:xfrm rot="-702089">
            <a:off x="-734167" y="792101"/>
            <a:ext cx="7717137" cy="5143502"/>
          </a:xfrm>
          <a:prstGeom prst="rect">
            <a:avLst/>
          </a:prstGeom>
          <a:noFill/>
          <a:ln>
            <a:noFill/>
          </a:ln>
        </p:spPr>
      </p:pic>
      <p:sp>
        <p:nvSpPr>
          <p:cNvPr id="316" name="Google Shape;316;p42"/>
          <p:cNvSpPr txBox="1">
            <a:spLocks noGrp="1"/>
          </p:cNvSpPr>
          <p:nvPr>
            <p:ph type="title"/>
          </p:nvPr>
        </p:nvSpPr>
        <p:spPr>
          <a:xfrm>
            <a:off x="7200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17" name="Google Shape;317;p42"/>
          <p:cNvSpPr txBox="1">
            <a:spLocks noGrp="1"/>
          </p:cNvSpPr>
          <p:nvPr>
            <p:ph type="subTitle" idx="1"/>
          </p:nvPr>
        </p:nvSpPr>
        <p:spPr>
          <a:xfrm>
            <a:off x="9246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18" name="Google Shape;318;p42"/>
          <p:cNvSpPr txBox="1">
            <a:spLocks noGrp="1"/>
          </p:cNvSpPr>
          <p:nvPr>
            <p:ph type="title" idx="2"/>
          </p:nvPr>
        </p:nvSpPr>
        <p:spPr>
          <a:xfrm>
            <a:off x="34038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19" name="Google Shape;319;p42"/>
          <p:cNvSpPr txBox="1">
            <a:spLocks noGrp="1"/>
          </p:cNvSpPr>
          <p:nvPr>
            <p:ph type="subTitle" idx="3"/>
          </p:nvPr>
        </p:nvSpPr>
        <p:spPr>
          <a:xfrm>
            <a:off x="36084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20" name="Google Shape;320;p42"/>
          <p:cNvSpPr txBox="1">
            <a:spLocks noGrp="1"/>
          </p:cNvSpPr>
          <p:nvPr>
            <p:ph type="title" idx="4"/>
          </p:nvPr>
        </p:nvSpPr>
        <p:spPr>
          <a:xfrm>
            <a:off x="60876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21" name="Google Shape;321;p42"/>
          <p:cNvSpPr txBox="1">
            <a:spLocks noGrp="1"/>
          </p:cNvSpPr>
          <p:nvPr>
            <p:ph type="subTitle" idx="5"/>
          </p:nvPr>
        </p:nvSpPr>
        <p:spPr>
          <a:xfrm>
            <a:off x="62922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22" name="Google Shape;322;p42"/>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25;p43"/>
          <p:cNvGrpSpPr/>
          <p:nvPr/>
        </p:nvGrpSpPr>
        <p:grpSpPr>
          <a:xfrm>
            <a:off x="-2630529" y="-1513088"/>
            <a:ext cx="13086688" cy="8065884"/>
            <a:chOff x="-2630529" y="-1513088"/>
            <a:chExt cx="13086688" cy="8065884"/>
          </a:xfrm>
        </p:grpSpPr>
        <p:pic>
          <p:nvPicPr>
            <p:cNvPr id="326" name="Google Shape;326;p43"/>
            <p:cNvPicPr preferRelativeResize="0"/>
            <p:nvPr/>
          </p:nvPicPr>
          <p:blipFill>
            <a:blip r:embed="rId3" cstate="print">
              <a:alphaModFix amt="30000"/>
            </a:blip>
            <a:stretch>
              <a:fillRect/>
            </a:stretch>
          </p:blipFill>
          <p:spPr>
            <a:xfrm rot="8851044" flipH="1">
              <a:off x="-1601951" y="1388001"/>
              <a:ext cx="3042426" cy="4716799"/>
            </a:xfrm>
            <a:prstGeom prst="rect">
              <a:avLst/>
            </a:prstGeom>
            <a:noFill/>
            <a:ln>
              <a:noFill/>
            </a:ln>
          </p:spPr>
        </p:pic>
        <p:pic>
          <p:nvPicPr>
            <p:cNvPr id="327" name="Google Shape;327;p43"/>
            <p:cNvPicPr preferRelativeResize="0"/>
            <p:nvPr/>
          </p:nvPicPr>
          <p:blipFill>
            <a:blip r:embed="rId4" cstate="print">
              <a:alphaModFix amt="13000"/>
            </a:blip>
            <a:stretch>
              <a:fillRect/>
            </a:stretch>
          </p:blipFill>
          <p:spPr>
            <a:xfrm rot="-5400000">
              <a:off x="7611947" y="-1658325"/>
              <a:ext cx="2698976" cy="2989450"/>
            </a:xfrm>
            <a:prstGeom prst="rect">
              <a:avLst/>
            </a:prstGeom>
            <a:noFill/>
            <a:ln>
              <a:noFill/>
            </a:ln>
          </p:spPr>
        </p:pic>
        <p:pic>
          <p:nvPicPr>
            <p:cNvPr id="328" name="Google Shape;328;p43"/>
            <p:cNvPicPr preferRelativeResize="0"/>
            <p:nvPr/>
          </p:nvPicPr>
          <p:blipFill>
            <a:blip r:embed="rId5" cstate="print">
              <a:alphaModFix amt="41000"/>
            </a:blip>
            <a:stretch>
              <a:fillRect/>
            </a:stretch>
          </p:blipFill>
          <p:spPr>
            <a:xfrm>
              <a:off x="1090275" y="95587"/>
              <a:ext cx="432124" cy="439424"/>
            </a:xfrm>
            <a:prstGeom prst="rect">
              <a:avLst/>
            </a:prstGeom>
            <a:noFill/>
            <a:ln>
              <a:noFill/>
            </a:ln>
          </p:spPr>
        </p:pic>
        <p:pic>
          <p:nvPicPr>
            <p:cNvPr id="329" name="Google Shape;329;p43"/>
            <p:cNvPicPr preferRelativeResize="0"/>
            <p:nvPr/>
          </p:nvPicPr>
          <p:blipFill>
            <a:blip r:embed="rId6" cstate="print">
              <a:alphaModFix amt="38000"/>
            </a:blip>
            <a:stretch>
              <a:fillRect/>
            </a:stretch>
          </p:blipFill>
          <p:spPr>
            <a:xfrm flipH="1">
              <a:off x="169348" y="471744"/>
              <a:ext cx="920927" cy="936530"/>
            </a:xfrm>
            <a:prstGeom prst="rect">
              <a:avLst/>
            </a:prstGeom>
            <a:noFill/>
            <a:ln>
              <a:noFill/>
            </a:ln>
          </p:spPr>
        </p:pic>
      </p:grpSp>
      <p:sp>
        <p:nvSpPr>
          <p:cNvPr id="330" name="Google Shape;330;p43"/>
          <p:cNvSpPr txBox="1">
            <a:spLocks noGrp="1"/>
          </p:cNvSpPr>
          <p:nvPr>
            <p:ph type="title"/>
          </p:nvPr>
        </p:nvSpPr>
        <p:spPr>
          <a:xfrm>
            <a:off x="8724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31" name="Google Shape;331;p43"/>
          <p:cNvSpPr txBox="1">
            <a:spLocks noGrp="1"/>
          </p:cNvSpPr>
          <p:nvPr>
            <p:ph type="subTitle" idx="1"/>
          </p:nvPr>
        </p:nvSpPr>
        <p:spPr>
          <a:xfrm>
            <a:off x="8724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32" name="Google Shape;332;p43"/>
          <p:cNvSpPr txBox="1">
            <a:spLocks noGrp="1"/>
          </p:cNvSpPr>
          <p:nvPr>
            <p:ph type="title" idx="2"/>
          </p:nvPr>
        </p:nvSpPr>
        <p:spPr>
          <a:xfrm>
            <a:off x="34038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33" name="Google Shape;333;p43"/>
          <p:cNvSpPr txBox="1">
            <a:spLocks noGrp="1"/>
          </p:cNvSpPr>
          <p:nvPr>
            <p:ph type="subTitle" idx="3"/>
          </p:nvPr>
        </p:nvSpPr>
        <p:spPr>
          <a:xfrm>
            <a:off x="34038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34" name="Google Shape;334;p43"/>
          <p:cNvSpPr txBox="1">
            <a:spLocks noGrp="1"/>
          </p:cNvSpPr>
          <p:nvPr>
            <p:ph type="title" idx="4"/>
          </p:nvPr>
        </p:nvSpPr>
        <p:spPr>
          <a:xfrm>
            <a:off x="59352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35" name="Google Shape;335;p43"/>
          <p:cNvSpPr txBox="1">
            <a:spLocks noGrp="1"/>
          </p:cNvSpPr>
          <p:nvPr>
            <p:ph type="subTitle" idx="5"/>
          </p:nvPr>
        </p:nvSpPr>
        <p:spPr>
          <a:xfrm>
            <a:off x="59352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36" name="Google Shape;336;p43"/>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7"/>
        <p:cNvGrpSpPr/>
        <p:nvPr/>
      </p:nvGrpSpPr>
      <p:grpSpPr>
        <a:xfrm>
          <a:off x="0" y="0"/>
          <a:ext cx="0" cy="0"/>
          <a:chOff x="0" y="0"/>
          <a:chExt cx="0" cy="0"/>
        </a:xfrm>
      </p:grpSpPr>
      <p:pic>
        <p:nvPicPr>
          <p:cNvPr id="338" name="Google Shape;338;p4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39;p44"/>
          <p:cNvGrpSpPr/>
          <p:nvPr/>
        </p:nvGrpSpPr>
        <p:grpSpPr>
          <a:xfrm rot="10800000" flipH="1">
            <a:off x="-1846500" y="-1386399"/>
            <a:ext cx="11304528" cy="8107960"/>
            <a:chOff x="-1846500" y="-1386399"/>
            <a:chExt cx="11304528" cy="8107960"/>
          </a:xfrm>
        </p:grpSpPr>
        <p:pic>
          <p:nvPicPr>
            <p:cNvPr id="340" name="Google Shape;340;p44"/>
            <p:cNvPicPr preferRelativeResize="0"/>
            <p:nvPr/>
          </p:nvPicPr>
          <p:blipFill>
            <a:blip r:embed="rId3" cstate="print">
              <a:alphaModFix amt="27000"/>
            </a:blip>
            <a:stretch>
              <a:fillRect/>
            </a:stretch>
          </p:blipFill>
          <p:spPr>
            <a:xfrm>
              <a:off x="6686275" y="-1386399"/>
              <a:ext cx="2771753" cy="2736575"/>
            </a:xfrm>
            <a:prstGeom prst="rect">
              <a:avLst/>
            </a:prstGeom>
            <a:noFill/>
            <a:ln>
              <a:noFill/>
            </a:ln>
          </p:spPr>
        </p:pic>
        <p:pic>
          <p:nvPicPr>
            <p:cNvPr id="341" name="Google Shape;341;p44"/>
            <p:cNvPicPr preferRelativeResize="0"/>
            <p:nvPr/>
          </p:nvPicPr>
          <p:blipFill>
            <a:blip r:embed="rId4" cstate="print">
              <a:alphaModFix amt="34000"/>
            </a:blip>
            <a:stretch>
              <a:fillRect/>
            </a:stretch>
          </p:blipFill>
          <p:spPr>
            <a:xfrm rot="5203858">
              <a:off x="-1631029" y="3518279"/>
              <a:ext cx="2980001" cy="3246294"/>
            </a:xfrm>
            <a:prstGeom prst="rect">
              <a:avLst/>
            </a:prstGeom>
            <a:noFill/>
            <a:ln>
              <a:noFill/>
            </a:ln>
          </p:spPr>
        </p:pic>
      </p:grpSp>
      <p:sp>
        <p:nvSpPr>
          <p:cNvPr id="342" name="Google Shape;342;p44"/>
          <p:cNvSpPr txBox="1">
            <a:spLocks noGrp="1"/>
          </p:cNvSpPr>
          <p:nvPr>
            <p:ph type="title"/>
          </p:nvPr>
        </p:nvSpPr>
        <p:spPr>
          <a:xfrm>
            <a:off x="72792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43" name="Google Shape;343;p44"/>
          <p:cNvSpPr txBox="1">
            <a:spLocks noGrp="1"/>
          </p:cNvSpPr>
          <p:nvPr>
            <p:ph type="subTitle" idx="1"/>
          </p:nvPr>
        </p:nvSpPr>
        <p:spPr>
          <a:xfrm>
            <a:off x="82587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44" name="Google Shape;344;p44"/>
          <p:cNvSpPr txBox="1">
            <a:spLocks noGrp="1"/>
          </p:cNvSpPr>
          <p:nvPr>
            <p:ph type="title" idx="2"/>
          </p:nvPr>
        </p:nvSpPr>
        <p:spPr>
          <a:xfrm>
            <a:off x="465997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45" name="Google Shape;345;p44"/>
          <p:cNvSpPr txBox="1">
            <a:spLocks noGrp="1"/>
          </p:cNvSpPr>
          <p:nvPr>
            <p:ph type="subTitle" idx="3"/>
          </p:nvPr>
        </p:nvSpPr>
        <p:spPr>
          <a:xfrm>
            <a:off x="475792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46" name="Google Shape;346;p44"/>
          <p:cNvSpPr txBox="1">
            <a:spLocks noGrp="1"/>
          </p:cNvSpPr>
          <p:nvPr>
            <p:ph type="title" idx="4"/>
          </p:nvPr>
        </p:nvSpPr>
        <p:spPr>
          <a:xfrm>
            <a:off x="269395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47" name="Google Shape;347;p44"/>
          <p:cNvSpPr txBox="1">
            <a:spLocks noGrp="1"/>
          </p:cNvSpPr>
          <p:nvPr>
            <p:ph type="subTitle" idx="5"/>
          </p:nvPr>
        </p:nvSpPr>
        <p:spPr>
          <a:xfrm>
            <a:off x="279190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48" name="Google Shape;348;p44"/>
          <p:cNvSpPr txBox="1">
            <a:spLocks noGrp="1"/>
          </p:cNvSpPr>
          <p:nvPr>
            <p:ph type="title" idx="6"/>
          </p:nvPr>
        </p:nvSpPr>
        <p:spPr>
          <a:xfrm>
            <a:off x="662600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49" name="Google Shape;349;p44"/>
          <p:cNvSpPr txBox="1">
            <a:spLocks noGrp="1"/>
          </p:cNvSpPr>
          <p:nvPr>
            <p:ph type="subTitle" idx="7"/>
          </p:nvPr>
        </p:nvSpPr>
        <p:spPr>
          <a:xfrm>
            <a:off x="672395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50" name="Google Shape;350;p44"/>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51"/>
        <p:cNvGrpSpPr/>
        <p:nvPr/>
      </p:nvGrpSpPr>
      <p:grpSpPr>
        <a:xfrm>
          <a:off x="0" y="0"/>
          <a:ext cx="0" cy="0"/>
          <a:chOff x="0" y="0"/>
          <a:chExt cx="0" cy="0"/>
        </a:xfrm>
      </p:grpSpPr>
      <p:pic>
        <p:nvPicPr>
          <p:cNvPr id="352" name="Google Shape;352;p4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53;p45"/>
          <p:cNvGrpSpPr/>
          <p:nvPr/>
        </p:nvGrpSpPr>
        <p:grpSpPr>
          <a:xfrm>
            <a:off x="-891002" y="-1475725"/>
            <a:ext cx="10578908" cy="2929874"/>
            <a:chOff x="-891002" y="-1228775"/>
            <a:chExt cx="10578908" cy="2929874"/>
          </a:xfrm>
        </p:grpSpPr>
        <p:pic>
          <p:nvPicPr>
            <p:cNvPr id="354" name="Google Shape;354;p45"/>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355" name="Google Shape;355;p45"/>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356" name="Google Shape;356;p45"/>
          <p:cNvSpPr txBox="1">
            <a:spLocks noGrp="1"/>
          </p:cNvSpPr>
          <p:nvPr>
            <p:ph type="title"/>
          </p:nvPr>
        </p:nvSpPr>
        <p:spPr>
          <a:xfrm>
            <a:off x="7200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57" name="Google Shape;357;p45"/>
          <p:cNvSpPr txBox="1">
            <a:spLocks noGrp="1"/>
          </p:cNvSpPr>
          <p:nvPr>
            <p:ph type="subTitle" idx="1"/>
          </p:nvPr>
        </p:nvSpPr>
        <p:spPr>
          <a:xfrm>
            <a:off x="7200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58" name="Google Shape;358;p45"/>
          <p:cNvSpPr txBox="1">
            <a:spLocks noGrp="1"/>
          </p:cNvSpPr>
          <p:nvPr>
            <p:ph type="title" idx="2"/>
          </p:nvPr>
        </p:nvSpPr>
        <p:spPr>
          <a:xfrm>
            <a:off x="3419269"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59" name="Google Shape;359;p45"/>
          <p:cNvSpPr txBox="1">
            <a:spLocks noGrp="1"/>
          </p:cNvSpPr>
          <p:nvPr>
            <p:ph type="subTitle" idx="3"/>
          </p:nvPr>
        </p:nvSpPr>
        <p:spPr>
          <a:xfrm>
            <a:off x="3419269"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60" name="Google Shape;360;p45"/>
          <p:cNvSpPr txBox="1">
            <a:spLocks noGrp="1"/>
          </p:cNvSpPr>
          <p:nvPr>
            <p:ph type="title" idx="4"/>
          </p:nvPr>
        </p:nvSpPr>
        <p:spPr>
          <a:xfrm>
            <a:off x="7200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61" name="Google Shape;361;p45"/>
          <p:cNvSpPr txBox="1">
            <a:spLocks noGrp="1"/>
          </p:cNvSpPr>
          <p:nvPr>
            <p:ph type="subTitle" idx="5"/>
          </p:nvPr>
        </p:nvSpPr>
        <p:spPr>
          <a:xfrm>
            <a:off x="7200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62" name="Google Shape;362;p45"/>
          <p:cNvSpPr txBox="1">
            <a:spLocks noGrp="1"/>
          </p:cNvSpPr>
          <p:nvPr>
            <p:ph type="title" idx="6"/>
          </p:nvPr>
        </p:nvSpPr>
        <p:spPr>
          <a:xfrm>
            <a:off x="3419269"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63" name="Google Shape;363;p45"/>
          <p:cNvSpPr txBox="1">
            <a:spLocks noGrp="1"/>
          </p:cNvSpPr>
          <p:nvPr>
            <p:ph type="subTitle" idx="7"/>
          </p:nvPr>
        </p:nvSpPr>
        <p:spPr>
          <a:xfrm>
            <a:off x="3419269"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64" name="Google Shape;364;p45"/>
          <p:cNvSpPr txBox="1">
            <a:spLocks noGrp="1"/>
          </p:cNvSpPr>
          <p:nvPr>
            <p:ph type="title" idx="8"/>
          </p:nvPr>
        </p:nvSpPr>
        <p:spPr>
          <a:xfrm>
            <a:off x="6118545"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65" name="Google Shape;365;p45"/>
          <p:cNvSpPr txBox="1">
            <a:spLocks noGrp="1"/>
          </p:cNvSpPr>
          <p:nvPr>
            <p:ph type="subTitle" idx="9"/>
          </p:nvPr>
        </p:nvSpPr>
        <p:spPr>
          <a:xfrm>
            <a:off x="6118545"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66" name="Google Shape;366;p45"/>
          <p:cNvSpPr txBox="1">
            <a:spLocks noGrp="1"/>
          </p:cNvSpPr>
          <p:nvPr>
            <p:ph type="title" idx="13"/>
          </p:nvPr>
        </p:nvSpPr>
        <p:spPr>
          <a:xfrm>
            <a:off x="6118545"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67" name="Google Shape;367;p45"/>
          <p:cNvSpPr txBox="1">
            <a:spLocks noGrp="1"/>
          </p:cNvSpPr>
          <p:nvPr>
            <p:ph type="subTitle" idx="14"/>
          </p:nvPr>
        </p:nvSpPr>
        <p:spPr>
          <a:xfrm>
            <a:off x="6118545"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68" name="Google Shape;368;p45"/>
          <p:cNvSpPr txBox="1">
            <a:spLocks noGrp="1"/>
          </p:cNvSpPr>
          <p:nvPr>
            <p:ph type="title" idx="15"/>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9"/>
        <p:cNvGrpSpPr/>
        <p:nvPr/>
      </p:nvGrpSpPr>
      <p:grpSpPr>
        <a:xfrm>
          <a:off x="0" y="0"/>
          <a:ext cx="0" cy="0"/>
          <a:chOff x="0" y="0"/>
          <a:chExt cx="0" cy="0"/>
        </a:xfrm>
      </p:grpSpPr>
      <p:pic>
        <p:nvPicPr>
          <p:cNvPr id="370" name="Google Shape;370;p4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71;p46"/>
          <p:cNvGrpSpPr/>
          <p:nvPr/>
        </p:nvGrpSpPr>
        <p:grpSpPr>
          <a:xfrm>
            <a:off x="-1203759" y="-1310750"/>
            <a:ext cx="10783080" cy="7374679"/>
            <a:chOff x="-1203759" y="-1063800"/>
            <a:chExt cx="10783080" cy="7374679"/>
          </a:xfrm>
        </p:grpSpPr>
        <p:pic>
          <p:nvPicPr>
            <p:cNvPr id="372" name="Google Shape;372;p46"/>
            <p:cNvPicPr preferRelativeResize="0"/>
            <p:nvPr/>
          </p:nvPicPr>
          <p:blipFill>
            <a:blip r:embed="rId3" cstate="print">
              <a:alphaModFix amt="29000"/>
            </a:blip>
            <a:stretch>
              <a:fillRect/>
            </a:stretch>
          </p:blipFill>
          <p:spPr>
            <a:xfrm>
              <a:off x="6698098" y="-1063800"/>
              <a:ext cx="2881223" cy="2929874"/>
            </a:xfrm>
            <a:prstGeom prst="rect">
              <a:avLst/>
            </a:prstGeom>
            <a:noFill/>
            <a:ln>
              <a:noFill/>
            </a:ln>
          </p:spPr>
        </p:pic>
        <p:pic>
          <p:nvPicPr>
            <p:cNvPr id="373" name="Google Shape;373;p46"/>
            <p:cNvPicPr preferRelativeResize="0"/>
            <p:nvPr/>
          </p:nvPicPr>
          <p:blipFill>
            <a:blip r:embed="rId4" cstate="print">
              <a:alphaModFix amt="43000"/>
            </a:blip>
            <a:stretch>
              <a:fillRect/>
            </a:stretch>
          </p:blipFill>
          <p:spPr>
            <a:xfrm rot="4408896">
              <a:off x="-467876" y="3900125"/>
              <a:ext cx="1486300" cy="2644623"/>
            </a:xfrm>
            <a:prstGeom prst="rect">
              <a:avLst/>
            </a:prstGeom>
            <a:noFill/>
            <a:ln>
              <a:noFill/>
            </a:ln>
          </p:spPr>
        </p:pic>
      </p:grpSp>
      <p:sp>
        <p:nvSpPr>
          <p:cNvPr id="374" name="Google Shape;374;p46"/>
          <p:cNvSpPr txBox="1">
            <a:spLocks noGrp="1"/>
          </p:cNvSpPr>
          <p:nvPr>
            <p:ph type="title"/>
          </p:nvPr>
        </p:nvSpPr>
        <p:spPr>
          <a:xfrm>
            <a:off x="19119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75" name="Google Shape;375;p46"/>
          <p:cNvSpPr txBox="1">
            <a:spLocks noGrp="1"/>
          </p:cNvSpPr>
          <p:nvPr>
            <p:ph type="subTitle" idx="1"/>
          </p:nvPr>
        </p:nvSpPr>
        <p:spPr>
          <a:xfrm>
            <a:off x="19119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76" name="Google Shape;376;p46"/>
          <p:cNvSpPr txBox="1">
            <a:spLocks noGrp="1"/>
          </p:cNvSpPr>
          <p:nvPr>
            <p:ph type="title" idx="2"/>
          </p:nvPr>
        </p:nvSpPr>
        <p:spPr>
          <a:xfrm>
            <a:off x="4926594"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77" name="Google Shape;377;p46"/>
          <p:cNvSpPr txBox="1">
            <a:spLocks noGrp="1"/>
          </p:cNvSpPr>
          <p:nvPr>
            <p:ph type="subTitle" idx="3"/>
          </p:nvPr>
        </p:nvSpPr>
        <p:spPr>
          <a:xfrm>
            <a:off x="4926594"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78" name="Google Shape;378;p46"/>
          <p:cNvSpPr txBox="1">
            <a:spLocks noGrp="1"/>
          </p:cNvSpPr>
          <p:nvPr>
            <p:ph type="title" idx="4"/>
          </p:nvPr>
        </p:nvSpPr>
        <p:spPr>
          <a:xfrm>
            <a:off x="19119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79" name="Google Shape;379;p46"/>
          <p:cNvSpPr txBox="1">
            <a:spLocks noGrp="1"/>
          </p:cNvSpPr>
          <p:nvPr>
            <p:ph type="subTitle" idx="5"/>
          </p:nvPr>
        </p:nvSpPr>
        <p:spPr>
          <a:xfrm>
            <a:off x="19119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80" name="Google Shape;380;p46"/>
          <p:cNvSpPr txBox="1">
            <a:spLocks noGrp="1"/>
          </p:cNvSpPr>
          <p:nvPr>
            <p:ph type="title" idx="6"/>
          </p:nvPr>
        </p:nvSpPr>
        <p:spPr>
          <a:xfrm>
            <a:off x="4926594"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81" name="Google Shape;381;p46"/>
          <p:cNvSpPr txBox="1">
            <a:spLocks noGrp="1"/>
          </p:cNvSpPr>
          <p:nvPr>
            <p:ph type="subTitle" idx="7"/>
          </p:nvPr>
        </p:nvSpPr>
        <p:spPr>
          <a:xfrm>
            <a:off x="4926594"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382" name="Google Shape;382;p46"/>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83"/>
        <p:cNvGrpSpPr/>
        <p:nvPr/>
      </p:nvGrpSpPr>
      <p:grpSpPr>
        <a:xfrm>
          <a:off x="0" y="0"/>
          <a:ext cx="0" cy="0"/>
          <a:chOff x="0" y="0"/>
          <a:chExt cx="0" cy="0"/>
        </a:xfrm>
      </p:grpSpPr>
      <p:sp>
        <p:nvSpPr>
          <p:cNvPr id="384" name="Google Shape;384;p4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lang="en-US"/>
          </a:p>
        </p:txBody>
      </p:sp>
      <p:sp>
        <p:nvSpPr>
          <p:cNvPr id="385" name="Google Shape;385;p47"/>
          <p:cNvSpPr txBox="1">
            <a:spLocks noGrp="1"/>
          </p:cNvSpPr>
          <p:nvPr>
            <p:ph type="title" idx="2"/>
          </p:nvPr>
        </p:nvSpPr>
        <p:spPr>
          <a:xfrm>
            <a:off x="1104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86" name="Google Shape;386;p47"/>
          <p:cNvSpPr txBox="1">
            <a:spLocks noGrp="1"/>
          </p:cNvSpPr>
          <p:nvPr>
            <p:ph type="subTitle" idx="1"/>
          </p:nvPr>
        </p:nvSpPr>
        <p:spPr>
          <a:xfrm>
            <a:off x="7165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lang="en-US"/>
          </a:p>
        </p:txBody>
      </p:sp>
      <p:sp>
        <p:nvSpPr>
          <p:cNvPr id="387" name="Google Shape;387;p47"/>
          <p:cNvSpPr txBox="1">
            <a:spLocks noGrp="1"/>
          </p:cNvSpPr>
          <p:nvPr>
            <p:ph type="title" idx="3"/>
          </p:nvPr>
        </p:nvSpPr>
        <p:spPr>
          <a:xfrm>
            <a:off x="5137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88" name="Google Shape;388;p47"/>
          <p:cNvSpPr txBox="1">
            <a:spLocks noGrp="1"/>
          </p:cNvSpPr>
          <p:nvPr>
            <p:ph type="subTitle" idx="4"/>
          </p:nvPr>
        </p:nvSpPr>
        <p:spPr>
          <a:xfrm>
            <a:off x="46828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lang="en-US"/>
          </a:p>
        </p:txBody>
      </p:sp>
      <p:sp>
        <p:nvSpPr>
          <p:cNvPr id="389" name="Google Shape;389;p47"/>
          <p:cNvSpPr txBox="1">
            <a:spLocks noGrp="1"/>
          </p:cNvSpPr>
          <p:nvPr>
            <p:ph type="title" idx="5"/>
          </p:nvPr>
        </p:nvSpPr>
        <p:spPr>
          <a:xfrm>
            <a:off x="1104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90" name="Google Shape;390;p47"/>
          <p:cNvSpPr txBox="1">
            <a:spLocks noGrp="1"/>
          </p:cNvSpPr>
          <p:nvPr>
            <p:ph type="subTitle" idx="6"/>
          </p:nvPr>
        </p:nvSpPr>
        <p:spPr>
          <a:xfrm>
            <a:off x="7165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lang="en-US"/>
          </a:p>
        </p:txBody>
      </p:sp>
      <p:sp>
        <p:nvSpPr>
          <p:cNvPr id="391" name="Google Shape;391;p47"/>
          <p:cNvSpPr txBox="1">
            <a:spLocks noGrp="1"/>
          </p:cNvSpPr>
          <p:nvPr>
            <p:ph type="title" idx="7"/>
          </p:nvPr>
        </p:nvSpPr>
        <p:spPr>
          <a:xfrm>
            <a:off x="5137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392" name="Google Shape;392;p47"/>
          <p:cNvSpPr txBox="1">
            <a:spLocks noGrp="1"/>
          </p:cNvSpPr>
          <p:nvPr>
            <p:ph type="subTitle" idx="8"/>
          </p:nvPr>
        </p:nvSpPr>
        <p:spPr>
          <a:xfrm>
            <a:off x="46828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lang="en-US"/>
          </a:p>
        </p:txBody>
      </p:sp>
      <p:grpSp>
        <p:nvGrpSpPr>
          <p:cNvPr id="2" name="Google Shape;393;p47"/>
          <p:cNvGrpSpPr/>
          <p:nvPr/>
        </p:nvGrpSpPr>
        <p:grpSpPr>
          <a:xfrm rot="10800000" flipH="1">
            <a:off x="-891002" y="-794254"/>
            <a:ext cx="10578908" cy="3143404"/>
            <a:chOff x="-891002" y="-1020125"/>
            <a:chExt cx="10578908" cy="3143404"/>
          </a:xfrm>
        </p:grpSpPr>
        <p:pic>
          <p:nvPicPr>
            <p:cNvPr id="394" name="Google Shape;394;p47"/>
            <p:cNvPicPr preferRelativeResize="0"/>
            <p:nvPr/>
          </p:nvPicPr>
          <p:blipFill>
            <a:blip r:embed="rId2" cstate="print">
              <a:alphaModFix amt="29000"/>
            </a:blip>
            <a:stretch>
              <a:fillRect/>
            </a:stretch>
          </p:blipFill>
          <p:spPr>
            <a:xfrm>
              <a:off x="-891002" y="-1020125"/>
              <a:ext cx="2881223" cy="2929874"/>
            </a:xfrm>
            <a:prstGeom prst="rect">
              <a:avLst/>
            </a:prstGeom>
            <a:noFill/>
            <a:ln>
              <a:noFill/>
            </a:ln>
          </p:spPr>
        </p:pic>
        <p:pic>
          <p:nvPicPr>
            <p:cNvPr id="395" name="Google Shape;395;p47"/>
            <p:cNvPicPr preferRelativeResize="0"/>
            <p:nvPr/>
          </p:nvPicPr>
          <p:blipFill>
            <a:blip r:embed="rId3" cstate="print">
              <a:alphaModFix amt="43000"/>
            </a:blip>
            <a:stretch>
              <a:fillRect/>
            </a:stretch>
          </p:blipFill>
          <p:spPr>
            <a:xfrm rot="4408896">
              <a:off x="7465724" y="-287475"/>
              <a:ext cx="1486300" cy="2644623"/>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96"/>
        <p:cNvGrpSpPr/>
        <p:nvPr/>
      </p:nvGrpSpPr>
      <p:grpSpPr>
        <a:xfrm>
          <a:off x="0" y="0"/>
          <a:ext cx="0" cy="0"/>
          <a:chOff x="0" y="0"/>
          <a:chExt cx="0" cy="0"/>
        </a:xfrm>
      </p:grpSpPr>
      <p:pic>
        <p:nvPicPr>
          <p:cNvPr id="397" name="Google Shape;397;p48"/>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398;p48"/>
          <p:cNvGrpSpPr/>
          <p:nvPr/>
        </p:nvGrpSpPr>
        <p:grpSpPr>
          <a:xfrm rot="10800000" flipH="1">
            <a:off x="-891002" y="3689351"/>
            <a:ext cx="10578908" cy="2929874"/>
            <a:chOff x="-891002" y="-1228775"/>
            <a:chExt cx="10578908" cy="2929874"/>
          </a:xfrm>
        </p:grpSpPr>
        <p:pic>
          <p:nvPicPr>
            <p:cNvPr id="399" name="Google Shape;399;p48"/>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00" name="Google Shape;400;p48"/>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401" name="Google Shape;401;p48"/>
          <p:cNvSpPr txBox="1">
            <a:spLocks noGrp="1"/>
          </p:cNvSpPr>
          <p:nvPr>
            <p:ph type="title"/>
          </p:nvPr>
        </p:nvSpPr>
        <p:spPr>
          <a:xfrm>
            <a:off x="720000"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402" name="Google Shape;402;p48"/>
          <p:cNvSpPr txBox="1">
            <a:spLocks noGrp="1"/>
          </p:cNvSpPr>
          <p:nvPr>
            <p:ph type="subTitle" idx="1"/>
          </p:nvPr>
        </p:nvSpPr>
        <p:spPr>
          <a:xfrm>
            <a:off x="720000"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03" name="Google Shape;403;p48"/>
          <p:cNvSpPr txBox="1">
            <a:spLocks noGrp="1"/>
          </p:cNvSpPr>
          <p:nvPr>
            <p:ph type="title" idx="2"/>
          </p:nvPr>
        </p:nvSpPr>
        <p:spPr>
          <a:xfrm>
            <a:off x="3419269"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404" name="Google Shape;404;p48"/>
          <p:cNvSpPr txBox="1">
            <a:spLocks noGrp="1"/>
          </p:cNvSpPr>
          <p:nvPr>
            <p:ph type="subTitle" idx="3"/>
          </p:nvPr>
        </p:nvSpPr>
        <p:spPr>
          <a:xfrm>
            <a:off x="3419269"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05" name="Google Shape;405;p48"/>
          <p:cNvSpPr txBox="1">
            <a:spLocks noGrp="1"/>
          </p:cNvSpPr>
          <p:nvPr>
            <p:ph type="title" idx="4"/>
          </p:nvPr>
        </p:nvSpPr>
        <p:spPr>
          <a:xfrm>
            <a:off x="2069638"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406" name="Google Shape;406;p48"/>
          <p:cNvSpPr txBox="1">
            <a:spLocks noGrp="1"/>
          </p:cNvSpPr>
          <p:nvPr>
            <p:ph type="subTitle" idx="5"/>
          </p:nvPr>
        </p:nvSpPr>
        <p:spPr>
          <a:xfrm>
            <a:off x="2069638"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07" name="Google Shape;407;p48"/>
          <p:cNvSpPr txBox="1">
            <a:spLocks noGrp="1"/>
          </p:cNvSpPr>
          <p:nvPr>
            <p:ph type="title" idx="6"/>
          </p:nvPr>
        </p:nvSpPr>
        <p:spPr>
          <a:xfrm>
            <a:off x="4768907"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408" name="Google Shape;408;p48"/>
          <p:cNvSpPr txBox="1">
            <a:spLocks noGrp="1"/>
          </p:cNvSpPr>
          <p:nvPr>
            <p:ph type="subTitle" idx="7"/>
          </p:nvPr>
        </p:nvSpPr>
        <p:spPr>
          <a:xfrm>
            <a:off x="4768907"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09" name="Google Shape;409;p48"/>
          <p:cNvSpPr txBox="1">
            <a:spLocks noGrp="1"/>
          </p:cNvSpPr>
          <p:nvPr>
            <p:ph type="title" idx="8"/>
          </p:nvPr>
        </p:nvSpPr>
        <p:spPr>
          <a:xfrm>
            <a:off x="6118545"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lang="en-US"/>
          </a:p>
        </p:txBody>
      </p:sp>
      <p:sp>
        <p:nvSpPr>
          <p:cNvPr id="410" name="Google Shape;410;p48"/>
          <p:cNvSpPr txBox="1">
            <a:spLocks noGrp="1"/>
          </p:cNvSpPr>
          <p:nvPr>
            <p:ph type="subTitle" idx="9"/>
          </p:nvPr>
        </p:nvSpPr>
        <p:spPr>
          <a:xfrm>
            <a:off x="6118545"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11" name="Google Shape;411;p48"/>
          <p:cNvSpPr txBox="1">
            <a:spLocks noGrp="1"/>
          </p:cNvSpPr>
          <p:nvPr>
            <p:ph type="title" idx="13"/>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12"/>
        <p:cNvGrpSpPr/>
        <p:nvPr/>
      </p:nvGrpSpPr>
      <p:grpSpPr>
        <a:xfrm>
          <a:off x="0" y="0"/>
          <a:ext cx="0" cy="0"/>
          <a:chOff x="0" y="0"/>
          <a:chExt cx="0" cy="0"/>
        </a:xfrm>
      </p:grpSpPr>
      <p:pic>
        <p:nvPicPr>
          <p:cNvPr id="413" name="Google Shape;413;p4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14" name="Google Shape;414;p49"/>
          <p:cNvSpPr txBox="1">
            <a:spLocks noGrp="1"/>
          </p:cNvSpPr>
          <p:nvPr>
            <p:ph type="title" hasCustomPrompt="1"/>
          </p:nvPr>
        </p:nvSpPr>
        <p:spPr>
          <a:xfrm>
            <a:off x="1312156" y="19972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5" name="Google Shape;415;p49"/>
          <p:cNvSpPr txBox="1">
            <a:spLocks noGrp="1"/>
          </p:cNvSpPr>
          <p:nvPr>
            <p:ph type="subTitle" idx="1"/>
          </p:nvPr>
        </p:nvSpPr>
        <p:spPr>
          <a:xfrm>
            <a:off x="1312225" y="4188588"/>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16" name="Google Shape;416;p49"/>
          <p:cNvSpPr txBox="1">
            <a:spLocks noGrp="1"/>
          </p:cNvSpPr>
          <p:nvPr>
            <p:ph type="title" idx="2" hasCustomPrompt="1"/>
          </p:nvPr>
        </p:nvSpPr>
        <p:spPr>
          <a:xfrm>
            <a:off x="1312144" y="34175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7" name="Google Shape;417;p49"/>
          <p:cNvSpPr txBox="1">
            <a:spLocks noGrp="1"/>
          </p:cNvSpPr>
          <p:nvPr>
            <p:ph type="subTitle" idx="3"/>
          </p:nvPr>
        </p:nvSpPr>
        <p:spPr>
          <a:xfrm>
            <a:off x="1312175" y="12895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18" name="Google Shape;418;p49"/>
          <p:cNvSpPr txBox="1">
            <a:spLocks noGrp="1"/>
          </p:cNvSpPr>
          <p:nvPr>
            <p:ph type="title" idx="4" hasCustomPrompt="1"/>
          </p:nvPr>
        </p:nvSpPr>
        <p:spPr>
          <a:xfrm>
            <a:off x="1312181" y="5769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9" name="Google Shape;419;p49"/>
          <p:cNvSpPr txBox="1">
            <a:spLocks noGrp="1"/>
          </p:cNvSpPr>
          <p:nvPr>
            <p:ph type="subTitle" idx="5"/>
          </p:nvPr>
        </p:nvSpPr>
        <p:spPr>
          <a:xfrm>
            <a:off x="1312225" y="27098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grpSp>
        <p:nvGrpSpPr>
          <p:cNvPr id="2" name="Google Shape;420;p49"/>
          <p:cNvGrpSpPr/>
          <p:nvPr/>
        </p:nvGrpSpPr>
        <p:grpSpPr>
          <a:xfrm>
            <a:off x="-1956832" y="-1968099"/>
            <a:ext cx="12940132" cy="7885148"/>
            <a:chOff x="-1956832" y="-1968099"/>
            <a:chExt cx="12940132" cy="7885148"/>
          </a:xfrm>
        </p:grpSpPr>
        <p:pic>
          <p:nvPicPr>
            <p:cNvPr id="421" name="Google Shape;421;p49"/>
            <p:cNvPicPr preferRelativeResize="0"/>
            <p:nvPr/>
          </p:nvPicPr>
          <p:blipFill>
            <a:blip r:embed="rId3" cstate="print">
              <a:alphaModFix amt="23000"/>
            </a:blip>
            <a:stretch>
              <a:fillRect/>
            </a:stretch>
          </p:blipFill>
          <p:spPr>
            <a:xfrm rot="-9618045">
              <a:off x="-1253698" y="364923"/>
              <a:ext cx="3030302" cy="4698001"/>
            </a:xfrm>
            <a:prstGeom prst="rect">
              <a:avLst/>
            </a:prstGeom>
            <a:noFill/>
            <a:ln>
              <a:noFill/>
            </a:ln>
          </p:spPr>
        </p:pic>
        <p:pic>
          <p:nvPicPr>
            <p:cNvPr id="422" name="Google Shape;422;p49"/>
            <p:cNvPicPr preferRelativeResize="0"/>
            <p:nvPr/>
          </p:nvPicPr>
          <p:blipFill>
            <a:blip r:embed="rId4" cstate="print">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423"/>
        <p:cNvGrpSpPr/>
        <p:nvPr/>
      </p:nvGrpSpPr>
      <p:grpSpPr>
        <a:xfrm>
          <a:off x="0" y="0"/>
          <a:ext cx="0" cy="0"/>
          <a:chOff x="0" y="0"/>
          <a:chExt cx="0" cy="0"/>
        </a:xfrm>
      </p:grpSpPr>
      <p:pic>
        <p:nvPicPr>
          <p:cNvPr id="424" name="Google Shape;424;p5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25" name="Google Shape;425;p50"/>
          <p:cNvSpPr txBox="1">
            <a:spLocks noGrp="1"/>
          </p:cNvSpPr>
          <p:nvPr>
            <p:ph type="title" hasCustomPrompt="1"/>
          </p:nvPr>
        </p:nvSpPr>
        <p:spPr>
          <a:xfrm>
            <a:off x="1991075" y="28280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6" name="Google Shape;426;p50"/>
          <p:cNvSpPr txBox="1">
            <a:spLocks noGrp="1"/>
          </p:cNvSpPr>
          <p:nvPr>
            <p:ph type="subTitle" idx="1"/>
          </p:nvPr>
        </p:nvSpPr>
        <p:spPr>
          <a:xfrm>
            <a:off x="1991091" y="19373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27" name="Google Shape;427;p50"/>
          <p:cNvSpPr txBox="1">
            <a:spLocks noGrp="1"/>
          </p:cNvSpPr>
          <p:nvPr>
            <p:ph type="title" idx="2" hasCustomPrompt="1"/>
          </p:nvPr>
        </p:nvSpPr>
        <p:spPr>
          <a:xfrm>
            <a:off x="1991100" y="10196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8" name="Google Shape;428;p50"/>
          <p:cNvSpPr txBox="1">
            <a:spLocks noGrp="1"/>
          </p:cNvSpPr>
          <p:nvPr>
            <p:ph type="subTitle" idx="3"/>
          </p:nvPr>
        </p:nvSpPr>
        <p:spPr>
          <a:xfrm>
            <a:off x="1991130" y="37458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pic>
        <p:nvPicPr>
          <p:cNvPr id="429" name="Google Shape;429;p50"/>
          <p:cNvPicPr preferRelativeResize="0"/>
          <p:nvPr/>
        </p:nvPicPr>
        <p:blipFill>
          <a:blip r:embed="rId3" cstate="print">
            <a:alphaModFix amt="23000"/>
          </a:blip>
          <a:stretch>
            <a:fillRect/>
          </a:stretch>
        </p:blipFill>
        <p:spPr>
          <a:xfrm rot="-1181955" flipH="1">
            <a:off x="-1253698" y="-1113975"/>
            <a:ext cx="3030302" cy="4698001"/>
          </a:xfrm>
          <a:prstGeom prst="rect">
            <a:avLst/>
          </a:prstGeom>
          <a:noFill/>
          <a:ln>
            <a:noFill/>
          </a:ln>
        </p:spPr>
      </p:pic>
      <p:pic>
        <p:nvPicPr>
          <p:cNvPr id="430" name="Google Shape;430;p50"/>
          <p:cNvPicPr preferRelativeResize="0"/>
          <p:nvPr/>
        </p:nvPicPr>
        <p:blipFill>
          <a:blip r:embed="rId3" cstate="print">
            <a:alphaModFix amt="23000"/>
          </a:blip>
          <a:stretch>
            <a:fillRect/>
          </a:stretch>
        </p:blipFill>
        <p:spPr>
          <a:xfrm rot="2567899" flipH="1">
            <a:off x="7747451" y="1912351"/>
            <a:ext cx="3030303" cy="46980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8" name="Google Shape;38;p6"/>
          <p:cNvSpPr txBox="1">
            <a:spLocks noGrp="1"/>
          </p:cNvSpPr>
          <p:nvPr>
            <p:ph type="title"/>
          </p:nvPr>
        </p:nvSpPr>
        <p:spPr>
          <a:xfrm>
            <a:off x="715100" y="535000"/>
            <a:ext cx="7711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grpSp>
        <p:nvGrpSpPr>
          <p:cNvPr id="2"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cstate="print">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cstate="print">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31"/>
        <p:cNvGrpSpPr/>
        <p:nvPr/>
      </p:nvGrpSpPr>
      <p:grpSpPr>
        <a:xfrm>
          <a:off x="0" y="0"/>
          <a:ext cx="0" cy="0"/>
          <a:chOff x="0" y="0"/>
          <a:chExt cx="0" cy="0"/>
        </a:xfrm>
      </p:grpSpPr>
      <p:pic>
        <p:nvPicPr>
          <p:cNvPr id="432" name="Google Shape;432;p5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33" name="Google Shape;433;p51"/>
          <p:cNvSpPr txBox="1">
            <a:spLocks noGrp="1"/>
          </p:cNvSpPr>
          <p:nvPr>
            <p:ph type="title" hasCustomPrompt="1"/>
          </p:nvPr>
        </p:nvSpPr>
        <p:spPr>
          <a:xfrm>
            <a:off x="3331628" y="1815466"/>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4" name="Google Shape;434;p51"/>
          <p:cNvSpPr txBox="1">
            <a:spLocks noGrp="1"/>
          </p:cNvSpPr>
          <p:nvPr>
            <p:ph type="subTitle" idx="1"/>
          </p:nvPr>
        </p:nvSpPr>
        <p:spPr>
          <a:xfrm>
            <a:off x="6195725"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35" name="Google Shape;435;p51"/>
          <p:cNvSpPr txBox="1">
            <a:spLocks noGrp="1"/>
          </p:cNvSpPr>
          <p:nvPr>
            <p:ph type="title" idx="2" hasCustomPrompt="1"/>
          </p:nvPr>
        </p:nvSpPr>
        <p:spPr>
          <a:xfrm>
            <a:off x="5948173" y="1815454"/>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6" name="Google Shape;436;p51"/>
          <p:cNvSpPr txBox="1">
            <a:spLocks noGrp="1"/>
          </p:cNvSpPr>
          <p:nvPr>
            <p:ph type="subTitle" idx="3"/>
          </p:nvPr>
        </p:nvSpPr>
        <p:spPr>
          <a:xfrm>
            <a:off x="96261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37" name="Google Shape;437;p51"/>
          <p:cNvSpPr txBox="1">
            <a:spLocks noGrp="1"/>
          </p:cNvSpPr>
          <p:nvPr>
            <p:ph type="title" idx="4" hasCustomPrompt="1"/>
          </p:nvPr>
        </p:nvSpPr>
        <p:spPr>
          <a:xfrm>
            <a:off x="715112" y="1844691"/>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8" name="Google Shape;438;p51"/>
          <p:cNvSpPr txBox="1">
            <a:spLocks noGrp="1"/>
          </p:cNvSpPr>
          <p:nvPr>
            <p:ph type="subTitle" idx="5"/>
          </p:nvPr>
        </p:nvSpPr>
        <p:spPr>
          <a:xfrm>
            <a:off x="357916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grpSp>
        <p:nvGrpSpPr>
          <p:cNvPr id="2" name="Google Shape;439;p51"/>
          <p:cNvGrpSpPr/>
          <p:nvPr/>
        </p:nvGrpSpPr>
        <p:grpSpPr>
          <a:xfrm>
            <a:off x="-1923024" y="-1968099"/>
            <a:ext cx="13199162" cy="7885148"/>
            <a:chOff x="-1923024" y="-1968099"/>
            <a:chExt cx="13199162" cy="7885148"/>
          </a:xfrm>
        </p:grpSpPr>
        <p:pic>
          <p:nvPicPr>
            <p:cNvPr id="440" name="Google Shape;440;p51"/>
            <p:cNvPicPr preferRelativeResize="0"/>
            <p:nvPr/>
          </p:nvPicPr>
          <p:blipFill>
            <a:blip r:embed="rId3" cstate="print">
              <a:alphaModFix amt="23000"/>
            </a:blip>
            <a:stretch>
              <a:fillRect/>
            </a:stretch>
          </p:blipFill>
          <p:spPr>
            <a:xfrm rot="-9618045">
              <a:off x="7542702" y="364923"/>
              <a:ext cx="3030302" cy="4698001"/>
            </a:xfrm>
            <a:prstGeom prst="rect">
              <a:avLst/>
            </a:prstGeom>
            <a:noFill/>
            <a:ln>
              <a:noFill/>
            </a:ln>
          </p:spPr>
        </p:pic>
        <p:pic>
          <p:nvPicPr>
            <p:cNvPr id="441" name="Google Shape;441;p51"/>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42" name="Google Shape;442;p51"/>
          <p:cNvSpPr txBox="1">
            <a:spLocks noGrp="1"/>
          </p:cNvSpPr>
          <p:nvPr>
            <p:ph type="subTitle" idx="6"/>
          </p:nvPr>
        </p:nvSpPr>
        <p:spPr>
          <a:xfrm>
            <a:off x="6195725" y="3761146"/>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43" name="Google Shape;443;p51"/>
          <p:cNvSpPr txBox="1">
            <a:spLocks noGrp="1"/>
          </p:cNvSpPr>
          <p:nvPr>
            <p:ph type="subTitle" idx="7"/>
          </p:nvPr>
        </p:nvSpPr>
        <p:spPr>
          <a:xfrm>
            <a:off x="962612" y="3761145"/>
            <a:ext cx="1985700" cy="7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44" name="Google Shape;444;p51"/>
          <p:cNvSpPr txBox="1">
            <a:spLocks noGrp="1"/>
          </p:cNvSpPr>
          <p:nvPr>
            <p:ph type="subTitle" idx="8"/>
          </p:nvPr>
        </p:nvSpPr>
        <p:spPr>
          <a:xfrm>
            <a:off x="3579162" y="3761147"/>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45" name="Google Shape;445;p51"/>
          <p:cNvSpPr txBox="1">
            <a:spLocks noGrp="1"/>
          </p:cNvSpPr>
          <p:nvPr>
            <p:ph type="title" idx="9"/>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46"/>
        <p:cNvGrpSpPr/>
        <p:nvPr/>
      </p:nvGrpSpPr>
      <p:grpSpPr>
        <a:xfrm>
          <a:off x="0" y="0"/>
          <a:ext cx="0" cy="0"/>
          <a:chOff x="0" y="0"/>
          <a:chExt cx="0" cy="0"/>
        </a:xfrm>
      </p:grpSpPr>
      <p:pic>
        <p:nvPicPr>
          <p:cNvPr id="447" name="Google Shape;447;p52"/>
          <p:cNvPicPr preferRelativeResize="0"/>
          <p:nvPr/>
        </p:nvPicPr>
        <p:blipFill>
          <a:blip r:embed="rId2" cstate="print">
            <a:alphaModFix amt="57000"/>
          </a:blip>
          <a:stretch>
            <a:fillRect/>
          </a:stretch>
        </p:blipFill>
        <p:spPr>
          <a:xfrm rot="10800000">
            <a:off x="-11" y="0"/>
            <a:ext cx="9144000" cy="5143500"/>
          </a:xfrm>
          <a:prstGeom prst="rect">
            <a:avLst/>
          </a:prstGeom>
          <a:noFill/>
          <a:ln>
            <a:noFill/>
          </a:ln>
        </p:spPr>
      </p:pic>
      <p:sp>
        <p:nvSpPr>
          <p:cNvPr id="448" name="Google Shape;448;p52"/>
          <p:cNvSpPr txBox="1">
            <a:spLocks noGrp="1"/>
          </p:cNvSpPr>
          <p:nvPr>
            <p:ph type="title" hasCustomPrompt="1"/>
          </p:nvPr>
        </p:nvSpPr>
        <p:spPr>
          <a:xfrm>
            <a:off x="715101" y="21450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9" name="Google Shape;449;p52"/>
          <p:cNvSpPr txBox="1">
            <a:spLocks noGrp="1"/>
          </p:cNvSpPr>
          <p:nvPr>
            <p:ph type="subTitle" idx="1"/>
          </p:nvPr>
        </p:nvSpPr>
        <p:spPr>
          <a:xfrm>
            <a:off x="4889626" y="1344850"/>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50" name="Google Shape;450;p52"/>
          <p:cNvSpPr txBox="1">
            <a:spLocks noGrp="1"/>
          </p:cNvSpPr>
          <p:nvPr>
            <p:ph type="title" idx="2" hasCustomPrompt="1"/>
          </p:nvPr>
        </p:nvSpPr>
        <p:spPr>
          <a:xfrm>
            <a:off x="715106" y="1344838"/>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1" name="Google Shape;451;p52"/>
          <p:cNvSpPr txBox="1">
            <a:spLocks noGrp="1"/>
          </p:cNvSpPr>
          <p:nvPr>
            <p:ph type="subTitle" idx="3"/>
          </p:nvPr>
        </p:nvSpPr>
        <p:spPr>
          <a:xfrm>
            <a:off x="4889626" y="2145009"/>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grpSp>
        <p:nvGrpSpPr>
          <p:cNvPr id="2" name="Google Shape;452;p52"/>
          <p:cNvGrpSpPr/>
          <p:nvPr/>
        </p:nvGrpSpPr>
        <p:grpSpPr>
          <a:xfrm rot="10800000">
            <a:off x="-2743074" y="-793849"/>
            <a:ext cx="13820262" cy="7885148"/>
            <a:chOff x="-1923024" y="-1968099"/>
            <a:chExt cx="13820262" cy="7885148"/>
          </a:xfrm>
        </p:grpSpPr>
        <p:pic>
          <p:nvPicPr>
            <p:cNvPr id="453" name="Google Shape;453;p52"/>
            <p:cNvPicPr preferRelativeResize="0"/>
            <p:nvPr/>
          </p:nvPicPr>
          <p:blipFill>
            <a:blip r:embed="rId3" cstate="print">
              <a:alphaModFix amt="23000"/>
            </a:blip>
            <a:stretch>
              <a:fillRect/>
            </a:stretch>
          </p:blipFill>
          <p:spPr>
            <a:xfrm rot="-9618045">
              <a:off x="8163802" y="515323"/>
              <a:ext cx="3030302" cy="4698001"/>
            </a:xfrm>
            <a:prstGeom prst="rect">
              <a:avLst/>
            </a:prstGeom>
            <a:noFill/>
            <a:ln>
              <a:noFill/>
            </a:ln>
          </p:spPr>
        </p:pic>
        <p:pic>
          <p:nvPicPr>
            <p:cNvPr id="454" name="Google Shape;454;p52"/>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55" name="Google Shape;455;p52"/>
          <p:cNvSpPr txBox="1">
            <a:spLocks noGrp="1"/>
          </p:cNvSpPr>
          <p:nvPr>
            <p:ph type="subTitle" idx="4"/>
          </p:nvPr>
        </p:nvSpPr>
        <p:spPr>
          <a:xfrm>
            <a:off x="6515000" y="1344838"/>
            <a:ext cx="19089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56" name="Google Shape;456;p52"/>
          <p:cNvSpPr txBox="1">
            <a:spLocks noGrp="1"/>
          </p:cNvSpPr>
          <p:nvPr>
            <p:ph type="subTitle" idx="5"/>
          </p:nvPr>
        </p:nvSpPr>
        <p:spPr>
          <a:xfrm>
            <a:off x="6515000" y="21450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57" name="Google Shape;457;p52"/>
          <p:cNvSpPr txBox="1">
            <a:spLocks noGrp="1"/>
          </p:cNvSpPr>
          <p:nvPr>
            <p:ph type="title" idx="6"/>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lang="en-US"/>
          </a:p>
        </p:txBody>
      </p:sp>
      <p:sp>
        <p:nvSpPr>
          <p:cNvPr id="458" name="Google Shape;458;p52"/>
          <p:cNvSpPr txBox="1">
            <a:spLocks noGrp="1"/>
          </p:cNvSpPr>
          <p:nvPr>
            <p:ph type="title" idx="7" hasCustomPrompt="1"/>
          </p:nvPr>
        </p:nvSpPr>
        <p:spPr>
          <a:xfrm>
            <a:off x="715101" y="294515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9" name="Google Shape;459;p52"/>
          <p:cNvSpPr txBox="1">
            <a:spLocks noGrp="1"/>
          </p:cNvSpPr>
          <p:nvPr>
            <p:ph type="subTitle" idx="8"/>
          </p:nvPr>
        </p:nvSpPr>
        <p:spPr>
          <a:xfrm>
            <a:off x="4889626" y="2945155"/>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60" name="Google Shape;460;p52"/>
          <p:cNvSpPr txBox="1">
            <a:spLocks noGrp="1"/>
          </p:cNvSpPr>
          <p:nvPr>
            <p:ph type="subTitle" idx="9"/>
          </p:nvPr>
        </p:nvSpPr>
        <p:spPr>
          <a:xfrm>
            <a:off x="6515000" y="294515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61" name="Google Shape;461;p52"/>
          <p:cNvSpPr txBox="1">
            <a:spLocks noGrp="1"/>
          </p:cNvSpPr>
          <p:nvPr>
            <p:ph type="title" idx="13" hasCustomPrompt="1"/>
          </p:nvPr>
        </p:nvSpPr>
        <p:spPr>
          <a:xfrm>
            <a:off x="715101" y="37453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2" name="Google Shape;462;p52"/>
          <p:cNvSpPr txBox="1">
            <a:spLocks noGrp="1"/>
          </p:cNvSpPr>
          <p:nvPr>
            <p:ph type="subTitle" idx="14"/>
          </p:nvPr>
        </p:nvSpPr>
        <p:spPr>
          <a:xfrm>
            <a:off x="4889626" y="3745301"/>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63" name="Google Shape;463;p52"/>
          <p:cNvSpPr txBox="1">
            <a:spLocks noGrp="1"/>
          </p:cNvSpPr>
          <p:nvPr>
            <p:ph type="subTitle" idx="15"/>
          </p:nvPr>
        </p:nvSpPr>
        <p:spPr>
          <a:xfrm>
            <a:off x="6515000" y="37453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464"/>
        <p:cNvGrpSpPr/>
        <p:nvPr/>
      </p:nvGrpSpPr>
      <p:grpSpPr>
        <a:xfrm>
          <a:off x="0" y="0"/>
          <a:ext cx="0" cy="0"/>
          <a:chOff x="0" y="0"/>
          <a:chExt cx="0" cy="0"/>
        </a:xfrm>
      </p:grpSpPr>
      <p:sp>
        <p:nvSpPr>
          <p:cNvPr id="465" name="Google Shape;465;p53"/>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lang="en-US"/>
          </a:p>
        </p:txBody>
      </p:sp>
      <p:sp>
        <p:nvSpPr>
          <p:cNvPr id="466" name="Google Shape;466;p53"/>
          <p:cNvSpPr txBox="1">
            <a:spLocks noGrp="1"/>
          </p:cNvSpPr>
          <p:nvPr>
            <p:ph type="title" idx="2"/>
          </p:nvPr>
        </p:nvSpPr>
        <p:spPr>
          <a:xfrm>
            <a:off x="883625" y="148907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lang="en-US"/>
          </a:p>
        </p:txBody>
      </p:sp>
      <p:sp>
        <p:nvSpPr>
          <p:cNvPr id="467" name="Google Shape;467;p53"/>
          <p:cNvSpPr txBox="1">
            <a:spLocks noGrp="1"/>
          </p:cNvSpPr>
          <p:nvPr>
            <p:ph type="subTitle" idx="1"/>
          </p:nvPr>
        </p:nvSpPr>
        <p:spPr>
          <a:xfrm>
            <a:off x="3080450" y="1489075"/>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68" name="Google Shape;468;p53"/>
          <p:cNvSpPr txBox="1">
            <a:spLocks noGrp="1"/>
          </p:cNvSpPr>
          <p:nvPr>
            <p:ph type="title" idx="3"/>
          </p:nvPr>
        </p:nvSpPr>
        <p:spPr>
          <a:xfrm>
            <a:off x="883625" y="230790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lang="en-US"/>
          </a:p>
        </p:txBody>
      </p:sp>
      <p:sp>
        <p:nvSpPr>
          <p:cNvPr id="469" name="Google Shape;469;p53"/>
          <p:cNvSpPr txBox="1">
            <a:spLocks noGrp="1"/>
          </p:cNvSpPr>
          <p:nvPr>
            <p:ph type="subTitle" idx="4"/>
          </p:nvPr>
        </p:nvSpPr>
        <p:spPr>
          <a:xfrm>
            <a:off x="3080450" y="230790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70" name="Google Shape;470;p53"/>
          <p:cNvSpPr txBox="1">
            <a:spLocks noGrp="1"/>
          </p:cNvSpPr>
          <p:nvPr>
            <p:ph type="title" idx="5"/>
          </p:nvPr>
        </p:nvSpPr>
        <p:spPr>
          <a:xfrm>
            <a:off x="883625" y="312672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lang="en-US"/>
          </a:p>
        </p:txBody>
      </p:sp>
      <p:sp>
        <p:nvSpPr>
          <p:cNvPr id="471" name="Google Shape;471;p53"/>
          <p:cNvSpPr txBox="1">
            <a:spLocks noGrp="1"/>
          </p:cNvSpPr>
          <p:nvPr>
            <p:ph type="subTitle" idx="6"/>
          </p:nvPr>
        </p:nvSpPr>
        <p:spPr>
          <a:xfrm>
            <a:off x="3080450" y="3126725"/>
            <a:ext cx="378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
        <p:nvSpPr>
          <p:cNvPr id="472" name="Google Shape;472;p53"/>
          <p:cNvSpPr txBox="1">
            <a:spLocks noGrp="1"/>
          </p:cNvSpPr>
          <p:nvPr>
            <p:ph type="title" idx="7"/>
          </p:nvPr>
        </p:nvSpPr>
        <p:spPr>
          <a:xfrm>
            <a:off x="883625" y="394555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lang="en-US"/>
          </a:p>
        </p:txBody>
      </p:sp>
      <p:sp>
        <p:nvSpPr>
          <p:cNvPr id="473" name="Google Shape;473;p53"/>
          <p:cNvSpPr txBox="1">
            <a:spLocks noGrp="1"/>
          </p:cNvSpPr>
          <p:nvPr>
            <p:ph type="subTitle" idx="8"/>
          </p:nvPr>
        </p:nvSpPr>
        <p:spPr>
          <a:xfrm>
            <a:off x="3080450" y="394555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474"/>
        <p:cNvGrpSpPr/>
        <p:nvPr/>
      </p:nvGrpSpPr>
      <p:grpSpPr>
        <a:xfrm>
          <a:off x="0" y="0"/>
          <a:ext cx="0" cy="0"/>
          <a:chOff x="0" y="0"/>
          <a:chExt cx="0" cy="0"/>
        </a:xfrm>
      </p:grpSpPr>
      <p:pic>
        <p:nvPicPr>
          <p:cNvPr id="475" name="Google Shape;475;p54"/>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pic>
        <p:nvPicPr>
          <p:cNvPr id="476" name="Google Shape;476;p54"/>
          <p:cNvPicPr preferRelativeResize="0"/>
          <p:nvPr/>
        </p:nvPicPr>
        <p:blipFill>
          <a:blip r:embed="rId3" cstate="print">
            <a:alphaModFix amt="16000"/>
          </a:blip>
          <a:stretch>
            <a:fillRect/>
          </a:stretch>
        </p:blipFill>
        <p:spPr>
          <a:xfrm rot="10800000">
            <a:off x="0" y="2027050"/>
            <a:ext cx="9144003" cy="3116462"/>
          </a:xfrm>
          <a:prstGeom prst="rect">
            <a:avLst/>
          </a:prstGeom>
          <a:noFill/>
          <a:ln>
            <a:noFill/>
          </a:ln>
        </p:spPr>
      </p:pic>
      <p:sp>
        <p:nvSpPr>
          <p:cNvPr id="477" name="Google Shape;477;p54"/>
          <p:cNvSpPr txBox="1">
            <a:spLocks noGrp="1"/>
          </p:cNvSpPr>
          <p:nvPr>
            <p:ph type="title"/>
          </p:nvPr>
        </p:nvSpPr>
        <p:spPr>
          <a:xfrm flipH="1">
            <a:off x="2476075" y="1588775"/>
            <a:ext cx="42912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lang="en-US"/>
          </a:p>
        </p:txBody>
      </p:sp>
      <p:sp>
        <p:nvSpPr>
          <p:cNvPr id="478" name="Google Shape;478;p54"/>
          <p:cNvSpPr txBox="1">
            <a:spLocks noGrp="1"/>
          </p:cNvSpPr>
          <p:nvPr>
            <p:ph type="subTitle" idx="1"/>
          </p:nvPr>
        </p:nvSpPr>
        <p:spPr>
          <a:xfrm flipH="1">
            <a:off x="2476075" y="2968230"/>
            <a:ext cx="42912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479"/>
        <p:cNvGrpSpPr/>
        <p:nvPr/>
      </p:nvGrpSpPr>
      <p:grpSpPr>
        <a:xfrm>
          <a:off x="0" y="0"/>
          <a:ext cx="0" cy="0"/>
          <a:chOff x="0" y="0"/>
          <a:chExt cx="0" cy="0"/>
        </a:xfrm>
      </p:grpSpPr>
      <p:pic>
        <p:nvPicPr>
          <p:cNvPr id="480" name="Google Shape;480;p55"/>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1" name="Google Shape;481;p55"/>
          <p:cNvSpPr txBox="1">
            <a:spLocks noGrp="1"/>
          </p:cNvSpPr>
          <p:nvPr>
            <p:ph type="title"/>
          </p:nvPr>
        </p:nvSpPr>
        <p:spPr>
          <a:xfrm flipH="1">
            <a:off x="4320775" y="1588775"/>
            <a:ext cx="41100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rPr lang="en-US"/>
              <a:t>Click to edit Master title style</a:t>
            </a:r>
            <a:endParaRPr lang="en-US"/>
          </a:p>
        </p:txBody>
      </p:sp>
      <p:sp>
        <p:nvSpPr>
          <p:cNvPr id="482" name="Google Shape;482;p55"/>
          <p:cNvSpPr txBox="1">
            <a:spLocks noGrp="1"/>
          </p:cNvSpPr>
          <p:nvPr>
            <p:ph type="subTitle" idx="1"/>
          </p:nvPr>
        </p:nvSpPr>
        <p:spPr>
          <a:xfrm flipH="1">
            <a:off x="4320775" y="2968225"/>
            <a:ext cx="41100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grpSp>
        <p:nvGrpSpPr>
          <p:cNvPr id="2" name="Google Shape;483;p55"/>
          <p:cNvGrpSpPr/>
          <p:nvPr/>
        </p:nvGrpSpPr>
        <p:grpSpPr>
          <a:xfrm rot="10800000" flipH="1">
            <a:off x="-616659" y="-488554"/>
            <a:ext cx="10865580" cy="6700154"/>
            <a:chOff x="-713684" y="-2669900"/>
            <a:chExt cx="10865580" cy="6700154"/>
          </a:xfrm>
        </p:grpSpPr>
        <p:pic>
          <p:nvPicPr>
            <p:cNvPr id="484" name="Google Shape;484;p55"/>
            <p:cNvPicPr preferRelativeResize="0"/>
            <p:nvPr/>
          </p:nvPicPr>
          <p:blipFill>
            <a:blip r:embed="rId3" cstate="print">
              <a:alphaModFix amt="29000"/>
            </a:blip>
            <a:stretch>
              <a:fillRect/>
            </a:stretch>
          </p:blipFill>
          <p:spPr>
            <a:xfrm>
              <a:off x="7270673" y="-2669900"/>
              <a:ext cx="2881223" cy="2929874"/>
            </a:xfrm>
            <a:prstGeom prst="rect">
              <a:avLst/>
            </a:prstGeom>
            <a:noFill/>
            <a:ln>
              <a:noFill/>
            </a:ln>
          </p:spPr>
        </p:pic>
        <p:pic>
          <p:nvPicPr>
            <p:cNvPr id="485" name="Google Shape;485;p55"/>
            <p:cNvPicPr preferRelativeResize="0"/>
            <p:nvPr/>
          </p:nvPicPr>
          <p:blipFill>
            <a:blip r:embed="rId4" cstate="print">
              <a:alphaModFix amt="43000"/>
            </a:blip>
            <a:stretch>
              <a:fillRect/>
            </a:stretch>
          </p:blipFill>
          <p:spPr>
            <a:xfrm rot="4408896">
              <a:off x="22199" y="1619500"/>
              <a:ext cx="1486300" cy="2644623"/>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0">
  <p:cSld name="Title and text 10">
    <p:spTree>
      <p:nvGrpSpPr>
        <p:cNvPr id="1" name="Shape 486"/>
        <p:cNvGrpSpPr/>
        <p:nvPr/>
      </p:nvGrpSpPr>
      <p:grpSpPr>
        <a:xfrm>
          <a:off x="0" y="0"/>
          <a:ext cx="0" cy="0"/>
          <a:chOff x="0" y="0"/>
          <a:chExt cx="0" cy="0"/>
        </a:xfrm>
      </p:grpSpPr>
      <p:pic>
        <p:nvPicPr>
          <p:cNvPr id="487" name="Google Shape;487;p56"/>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8" name="Google Shape;488;p56"/>
          <p:cNvSpPr txBox="1">
            <a:spLocks noGrp="1"/>
          </p:cNvSpPr>
          <p:nvPr>
            <p:ph type="title"/>
          </p:nvPr>
        </p:nvSpPr>
        <p:spPr>
          <a:xfrm>
            <a:off x="4408076" y="1740900"/>
            <a:ext cx="286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489" name="Google Shape;489;p56"/>
          <p:cNvSpPr txBox="1">
            <a:spLocks noGrp="1"/>
          </p:cNvSpPr>
          <p:nvPr>
            <p:ph type="subTitle" idx="1"/>
          </p:nvPr>
        </p:nvSpPr>
        <p:spPr>
          <a:xfrm>
            <a:off x="4408076" y="2313597"/>
            <a:ext cx="2861100" cy="108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lang="en-US"/>
          </a:p>
        </p:txBody>
      </p:sp>
      <p:grpSp>
        <p:nvGrpSpPr>
          <p:cNvPr id="2" name="Google Shape;490;p56"/>
          <p:cNvGrpSpPr/>
          <p:nvPr/>
        </p:nvGrpSpPr>
        <p:grpSpPr>
          <a:xfrm rot="10800000">
            <a:off x="-891002" y="3689351"/>
            <a:ext cx="10578908" cy="2929874"/>
            <a:chOff x="-891002" y="-1228775"/>
            <a:chExt cx="10578908" cy="2929874"/>
          </a:xfrm>
        </p:grpSpPr>
        <p:pic>
          <p:nvPicPr>
            <p:cNvPr id="491" name="Google Shape;491;p56"/>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92" name="Google Shape;492;p56"/>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93"/>
        <p:cNvGrpSpPr/>
        <p:nvPr/>
      </p:nvGrpSpPr>
      <p:grpSpPr>
        <a:xfrm>
          <a:off x="0" y="0"/>
          <a:ext cx="0" cy="0"/>
          <a:chOff x="0" y="0"/>
          <a:chExt cx="0" cy="0"/>
        </a:xfrm>
      </p:grpSpPr>
      <p:pic>
        <p:nvPicPr>
          <p:cNvPr id="494" name="Google Shape;494;p57"/>
          <p:cNvPicPr preferRelativeResize="0"/>
          <p:nvPr/>
        </p:nvPicPr>
        <p:blipFill>
          <a:blip r:embed="rId2" cstate="print">
            <a:alphaModFix amt="57000"/>
          </a:blip>
          <a:stretch>
            <a:fillRect/>
          </a:stretch>
        </p:blipFill>
        <p:spPr>
          <a:xfrm rot="10800000">
            <a:off x="3" y="6"/>
            <a:ext cx="9144000" cy="5143500"/>
          </a:xfrm>
          <a:prstGeom prst="rect">
            <a:avLst/>
          </a:prstGeom>
          <a:noFill/>
          <a:ln>
            <a:noFill/>
          </a:ln>
        </p:spPr>
      </p:pic>
      <p:pic>
        <p:nvPicPr>
          <p:cNvPr id="495" name="Google Shape;495;p57"/>
          <p:cNvPicPr preferRelativeResize="0"/>
          <p:nvPr/>
        </p:nvPicPr>
        <p:blipFill>
          <a:blip r:embed="rId3" cstate="print">
            <a:alphaModFix amt="16000"/>
          </a:blip>
          <a:stretch>
            <a:fillRect/>
          </a:stretch>
        </p:blipFill>
        <p:spPr>
          <a:xfrm flipH="1">
            <a:off x="0" y="0"/>
            <a:ext cx="9144003" cy="3116462"/>
          </a:xfrm>
          <a:prstGeom prst="rect">
            <a:avLst/>
          </a:prstGeom>
          <a:noFill/>
          <a:ln>
            <a:noFill/>
          </a:ln>
        </p:spPr>
      </p:pic>
      <p:sp>
        <p:nvSpPr>
          <p:cNvPr id="496" name="Google Shape;496;p57"/>
          <p:cNvSpPr txBox="1">
            <a:spLocks noGrp="1"/>
          </p:cNvSpPr>
          <p:nvPr>
            <p:ph type="subTitle" idx="1"/>
          </p:nvPr>
        </p:nvSpPr>
        <p:spPr>
          <a:xfrm>
            <a:off x="2478875" y="3859275"/>
            <a:ext cx="4186200" cy="7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400"/>
              <a:buFont typeface="Anaheim"/>
              <a:buChar char="○"/>
              <a:defRPr>
                <a:solidFill>
                  <a:schemeClr val="dk1"/>
                </a:solidFill>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lang="en-US"/>
          </a:p>
        </p:txBody>
      </p:sp>
      <p:sp>
        <p:nvSpPr>
          <p:cNvPr id="497" name="Google Shape;497;p57"/>
          <p:cNvSpPr txBox="1">
            <a:spLocks noGrp="1"/>
          </p:cNvSpPr>
          <p:nvPr>
            <p:ph type="title"/>
          </p:nvPr>
        </p:nvSpPr>
        <p:spPr>
          <a:xfrm>
            <a:off x="715100" y="53500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8"/>
        <p:cNvGrpSpPr/>
        <p:nvPr/>
      </p:nvGrpSpPr>
      <p:grpSpPr>
        <a:xfrm>
          <a:off x="0" y="0"/>
          <a:ext cx="0" cy="0"/>
          <a:chOff x="0" y="0"/>
          <a:chExt cx="0" cy="0"/>
        </a:xfrm>
      </p:grpSpPr>
      <p:pic>
        <p:nvPicPr>
          <p:cNvPr id="499" name="Google Shape;499;p5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00" name="Google Shape;500;p58"/>
          <p:cNvPicPr preferRelativeResize="0"/>
          <p:nvPr/>
        </p:nvPicPr>
        <p:blipFill>
          <a:blip r:embed="rId3" cstate="print">
            <a:alphaModFix amt="30000"/>
          </a:blip>
          <a:stretch>
            <a:fillRect/>
          </a:stretch>
        </p:blipFill>
        <p:spPr>
          <a:xfrm flipH="1">
            <a:off x="-2015" y="-955475"/>
            <a:ext cx="9144003" cy="6098975"/>
          </a:xfrm>
          <a:prstGeom prst="rect">
            <a:avLst/>
          </a:prstGeom>
          <a:noFill/>
          <a:ln>
            <a:noFill/>
          </a:ln>
        </p:spPr>
      </p:pic>
      <p:sp>
        <p:nvSpPr>
          <p:cNvPr id="501" name="Google Shape;501;p58"/>
          <p:cNvSpPr txBox="1">
            <a:spLocks noGrp="1"/>
          </p:cNvSpPr>
          <p:nvPr>
            <p:ph type="ctrTitle"/>
          </p:nvPr>
        </p:nvSpPr>
        <p:spPr>
          <a:xfrm>
            <a:off x="2429950" y="418979"/>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lang="en-US"/>
          </a:p>
        </p:txBody>
      </p:sp>
      <p:sp>
        <p:nvSpPr>
          <p:cNvPr id="502" name="Google Shape;502;p58"/>
          <p:cNvSpPr txBox="1">
            <a:spLocks noGrp="1"/>
          </p:cNvSpPr>
          <p:nvPr>
            <p:ph type="subTitle" idx="1"/>
          </p:nvPr>
        </p:nvSpPr>
        <p:spPr>
          <a:xfrm>
            <a:off x="2425075" y="1659495"/>
            <a:ext cx="4293900" cy="12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lang="en-US"/>
          </a:p>
        </p:txBody>
      </p:sp>
      <p:sp>
        <p:nvSpPr>
          <p:cNvPr id="503" name="Google Shape;503;p58"/>
          <p:cNvSpPr txBox="1"/>
          <p:nvPr/>
        </p:nvSpPr>
        <p:spPr>
          <a:xfrm>
            <a:off x="2825850" y="3686879"/>
            <a:ext cx="34923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GB" sz="1200">
                <a:solidFill>
                  <a:schemeClr val="dk1"/>
                </a:solidFill>
                <a:latin typeface="Quicksand"/>
                <a:ea typeface="Quicksand"/>
                <a:cs typeface="Quicksand"/>
                <a:sym typeface="Quicksand"/>
              </a:rPr>
              <a:t>CREDITS: This presentation template was created by </a:t>
            </a:r>
            <a:r>
              <a:rPr lang="en-GB" sz="1200">
                <a:solidFill>
                  <a:schemeClr val="dk1"/>
                </a:solidFill>
                <a:uFill>
                  <a:noFill/>
                </a:uFill>
                <a:latin typeface="Quicksand"/>
                <a:ea typeface="Quicksand"/>
                <a:cs typeface="Quicksand"/>
                <a:sym typeface="Quicksand"/>
                <a:hlinkClick r:id="rId4"/>
              </a:rPr>
              <a:t>Slidesgo</a:t>
            </a:r>
            <a:r>
              <a:rPr lang="en-GB" sz="1200">
                <a:solidFill>
                  <a:schemeClr val="dk1"/>
                </a:solidFill>
                <a:latin typeface="Quicksand"/>
                <a:ea typeface="Quicksand"/>
                <a:cs typeface="Quicksand"/>
                <a:sym typeface="Quicksand"/>
              </a:rPr>
              <a:t>, including icons by </a:t>
            </a:r>
            <a:r>
              <a:rPr lang="en-GB" sz="1200">
                <a:solidFill>
                  <a:schemeClr val="dk1"/>
                </a:solidFill>
                <a:uFill>
                  <a:noFill/>
                </a:uFill>
                <a:latin typeface="Quicksand"/>
                <a:ea typeface="Quicksand"/>
                <a:cs typeface="Quicksand"/>
                <a:sym typeface="Quicksand"/>
                <a:hlinkClick r:id="rId5"/>
              </a:rPr>
              <a:t>Flaticon</a:t>
            </a:r>
            <a:r>
              <a:rPr lang="en-GB" sz="1200">
                <a:solidFill>
                  <a:schemeClr val="dk1"/>
                </a:solidFill>
                <a:latin typeface="Quicksand"/>
                <a:ea typeface="Quicksand"/>
                <a:cs typeface="Quicksand"/>
                <a:sym typeface="Quicksand"/>
              </a:rPr>
              <a:t> </a:t>
            </a:r>
            <a:r>
              <a:rPr lang="en-GB" sz="1200">
                <a:solidFill>
                  <a:schemeClr val="dk1"/>
                </a:solidFill>
                <a:highlight>
                  <a:srgbClr val="DFDEFC"/>
                </a:highlight>
                <a:latin typeface="Quicksand"/>
                <a:ea typeface="Quicksand"/>
                <a:cs typeface="Quicksand"/>
                <a:sym typeface="Quicksand"/>
              </a:rPr>
              <a:t>and</a:t>
            </a:r>
            <a:r>
              <a:rPr lang="en-GB" sz="1200">
                <a:solidFill>
                  <a:schemeClr val="dk1"/>
                </a:solidFill>
                <a:latin typeface="Quicksand"/>
                <a:ea typeface="Quicksand"/>
                <a:cs typeface="Quicksand"/>
                <a:sym typeface="Quicksand"/>
              </a:rPr>
              <a:t> infographics &amp; images by </a:t>
            </a:r>
            <a:r>
              <a:rPr lang="en-GB" sz="1200">
                <a:solidFill>
                  <a:schemeClr val="dk1"/>
                </a:solidFill>
                <a:uFill>
                  <a:noFill/>
                </a:uFill>
                <a:latin typeface="Quicksand"/>
                <a:ea typeface="Quicksand"/>
                <a:cs typeface="Quicksand"/>
                <a:sym typeface="Quicksand"/>
                <a:hlinkClick r:id="rId6"/>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04"/>
        <p:cNvGrpSpPr/>
        <p:nvPr/>
      </p:nvGrpSpPr>
      <p:grpSpPr>
        <a:xfrm>
          <a:off x="0" y="0"/>
          <a:ext cx="0" cy="0"/>
          <a:chOff x="0" y="0"/>
          <a:chExt cx="0" cy="0"/>
        </a:xfrm>
      </p:grpSpPr>
      <p:pic>
        <p:nvPicPr>
          <p:cNvPr id="505" name="Google Shape;505;p5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06"/>
        <p:cNvGrpSpPr/>
        <p:nvPr/>
      </p:nvGrpSpPr>
      <p:grpSpPr>
        <a:xfrm>
          <a:off x="0" y="0"/>
          <a:ext cx="0" cy="0"/>
          <a:chOff x="0" y="0"/>
          <a:chExt cx="0" cy="0"/>
        </a:xfrm>
      </p:grpSpPr>
      <p:pic>
        <p:nvPicPr>
          <p:cNvPr id="507" name="Google Shape;507;p6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08;p60"/>
          <p:cNvGrpSpPr/>
          <p:nvPr/>
        </p:nvGrpSpPr>
        <p:grpSpPr>
          <a:xfrm rot="10800000" flipH="1">
            <a:off x="-1846500" y="-1386399"/>
            <a:ext cx="11304528" cy="8107960"/>
            <a:chOff x="-1846500" y="-1386399"/>
            <a:chExt cx="11304528" cy="8107960"/>
          </a:xfrm>
        </p:grpSpPr>
        <p:pic>
          <p:nvPicPr>
            <p:cNvPr id="509" name="Google Shape;509;p6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cstate="print">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cstate="print">
            <a:alphaModFix amt="40000"/>
          </a:blip>
          <a:stretch>
            <a:fillRect/>
          </a:stretch>
        </p:blipFill>
        <p:spPr>
          <a:xfrm rot="10800000" flipH="1">
            <a:off x="0" y="2745889"/>
            <a:ext cx="9144003" cy="2397622"/>
          </a:xfrm>
          <a:prstGeom prst="rect">
            <a:avLst/>
          </a:prstGeom>
          <a:noFill/>
          <a:ln>
            <a:noFill/>
          </a:ln>
        </p:spPr>
      </p:pic>
      <p:sp>
        <p:nvSpPr>
          <p:cNvPr id="45" name="Google Shape;45;p7"/>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46" name="Google Shape;46;p7"/>
          <p:cNvSpPr txBox="1">
            <a:spLocks noGrp="1"/>
          </p:cNvSpPr>
          <p:nvPr>
            <p:ph type="body" idx="1"/>
          </p:nvPr>
        </p:nvSpPr>
        <p:spPr>
          <a:xfrm>
            <a:off x="720000" y="1554150"/>
            <a:ext cx="4401600" cy="305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191919"/>
              </a:buClr>
              <a:buSzPts val="1200"/>
              <a:buFont typeface="Anaheim"/>
              <a:buChar char="●"/>
              <a:defRPr sz="1400">
                <a:solidFill>
                  <a:srgbClr val="434343"/>
                </a:solidFill>
              </a:defRPr>
            </a:lvl1pPr>
            <a:lvl2pPr marL="914400" lvl="1" indent="-317500" rtl="0">
              <a:lnSpc>
                <a:spcPct val="115000"/>
              </a:lnSpc>
              <a:spcBef>
                <a:spcPts val="0"/>
              </a:spcBef>
              <a:spcAft>
                <a:spcPts val="0"/>
              </a:spcAft>
              <a:buClr>
                <a:srgbClr val="191919"/>
              </a:buClr>
              <a:buSzPts val="1400"/>
              <a:buFont typeface="Anaheim"/>
              <a:buChar char="○"/>
              <a:defRPr>
                <a:solidFill>
                  <a:srgbClr val="434343"/>
                </a:solidFill>
              </a:defRPr>
            </a:lvl2pPr>
            <a:lvl3pPr marL="1371600" lvl="2" indent="-317500" rtl="0">
              <a:lnSpc>
                <a:spcPct val="115000"/>
              </a:lnSpc>
              <a:spcBef>
                <a:spcPts val="0"/>
              </a:spcBef>
              <a:spcAft>
                <a:spcPts val="0"/>
              </a:spcAft>
              <a:buClr>
                <a:srgbClr val="191919"/>
              </a:buClr>
              <a:buSzPts val="1400"/>
              <a:buFont typeface="Anaheim"/>
              <a:buChar char="■"/>
              <a:defRPr>
                <a:solidFill>
                  <a:srgbClr val="434343"/>
                </a:solidFill>
              </a:defRPr>
            </a:lvl3pPr>
            <a:lvl4pPr marL="1828800" lvl="3" indent="-317500" rtl="0">
              <a:lnSpc>
                <a:spcPct val="115000"/>
              </a:lnSpc>
              <a:spcBef>
                <a:spcPts val="0"/>
              </a:spcBef>
              <a:spcAft>
                <a:spcPts val="0"/>
              </a:spcAft>
              <a:buClr>
                <a:srgbClr val="191919"/>
              </a:buClr>
              <a:buSzPts val="1400"/>
              <a:buFont typeface="Anaheim"/>
              <a:buChar char="●"/>
              <a:defRPr>
                <a:solidFill>
                  <a:srgbClr val="434343"/>
                </a:solidFill>
              </a:defRPr>
            </a:lvl4pPr>
            <a:lvl5pPr marL="2286000" lvl="4" indent="-317500" rtl="0">
              <a:lnSpc>
                <a:spcPct val="115000"/>
              </a:lnSpc>
              <a:spcBef>
                <a:spcPts val="0"/>
              </a:spcBef>
              <a:spcAft>
                <a:spcPts val="0"/>
              </a:spcAft>
              <a:buClr>
                <a:srgbClr val="191919"/>
              </a:buClr>
              <a:buSzPts val="1400"/>
              <a:buFont typeface="Anaheim"/>
              <a:buChar char="○"/>
              <a:defRPr>
                <a:solidFill>
                  <a:srgbClr val="434343"/>
                </a:solidFill>
              </a:defRPr>
            </a:lvl5pPr>
            <a:lvl6pPr marL="2743200" lvl="5" indent="-317500" rtl="0">
              <a:lnSpc>
                <a:spcPct val="115000"/>
              </a:lnSpc>
              <a:spcBef>
                <a:spcPts val="0"/>
              </a:spcBef>
              <a:spcAft>
                <a:spcPts val="0"/>
              </a:spcAft>
              <a:buClr>
                <a:srgbClr val="191919"/>
              </a:buClr>
              <a:buSzPts val="1400"/>
              <a:buFont typeface="Anaheim"/>
              <a:buChar char="■"/>
              <a:defRPr>
                <a:solidFill>
                  <a:srgbClr val="434343"/>
                </a:solidFill>
              </a:defRPr>
            </a:lvl6pPr>
            <a:lvl7pPr marL="3200400" lvl="6" indent="-317500" rtl="0">
              <a:lnSpc>
                <a:spcPct val="115000"/>
              </a:lnSpc>
              <a:spcBef>
                <a:spcPts val="0"/>
              </a:spcBef>
              <a:spcAft>
                <a:spcPts val="0"/>
              </a:spcAft>
              <a:buClr>
                <a:srgbClr val="191919"/>
              </a:buClr>
              <a:buSzPts val="1400"/>
              <a:buFont typeface="Anaheim"/>
              <a:buChar char="●"/>
              <a:defRPr>
                <a:solidFill>
                  <a:srgbClr val="434343"/>
                </a:solidFill>
              </a:defRPr>
            </a:lvl7pPr>
            <a:lvl8pPr marL="3657600" lvl="7" indent="-317500" rtl="0">
              <a:lnSpc>
                <a:spcPct val="115000"/>
              </a:lnSpc>
              <a:spcBef>
                <a:spcPts val="0"/>
              </a:spcBef>
              <a:spcAft>
                <a:spcPts val="0"/>
              </a:spcAft>
              <a:buClr>
                <a:srgbClr val="191919"/>
              </a:buClr>
              <a:buSzPts val="1400"/>
              <a:buFont typeface="Anaheim"/>
              <a:buChar char="○"/>
              <a:defRPr>
                <a:solidFill>
                  <a:srgbClr val="434343"/>
                </a:solidFill>
              </a:defRPr>
            </a:lvl8pPr>
            <a:lvl9pPr marL="4114800" lvl="8" indent="-317500" rtl="0">
              <a:lnSpc>
                <a:spcPct val="115000"/>
              </a:lnSpc>
              <a:spcBef>
                <a:spcPts val="0"/>
              </a:spcBef>
              <a:spcAft>
                <a:spcPts val="0"/>
              </a:spcAft>
              <a:buClr>
                <a:srgbClr val="191919"/>
              </a:buClr>
              <a:buSzPts val="1400"/>
              <a:buFont typeface="Anaheim"/>
              <a:buChar char="■"/>
              <a:defRPr>
                <a:solidFill>
                  <a:srgbClr val="434343"/>
                </a:solidFill>
              </a:defRPr>
            </a:lvl9pPr>
          </a:lstStyle>
          <a:p>
            <a:pPr lvl="0"/>
            <a:r>
              <a:rPr lang="en-US"/>
              <a:t>Click to edit Master text styles</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511"/>
        <p:cNvGrpSpPr/>
        <p:nvPr/>
      </p:nvGrpSpPr>
      <p:grpSpPr>
        <a:xfrm>
          <a:off x="0" y="0"/>
          <a:ext cx="0" cy="0"/>
          <a:chOff x="0" y="0"/>
          <a:chExt cx="0" cy="0"/>
        </a:xfrm>
      </p:grpSpPr>
      <p:pic>
        <p:nvPicPr>
          <p:cNvPr id="512" name="Google Shape;512;p6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lt2"/>
        </a:solidFill>
        <a:effectLst/>
      </p:bgPr>
    </p:bg>
    <p:spTree>
      <p:nvGrpSpPr>
        <p:cNvPr id="1" name="Shape 514"/>
        <p:cNvGrpSpPr/>
        <p:nvPr/>
      </p:nvGrpSpPr>
      <p:grpSpPr>
        <a:xfrm>
          <a:off x="0" y="0"/>
          <a:ext cx="0" cy="0"/>
          <a:chOff x="0" y="0"/>
          <a:chExt cx="0" cy="0"/>
        </a:xfrm>
      </p:grpSpPr>
      <p:pic>
        <p:nvPicPr>
          <p:cNvPr id="515" name="Google Shape;515;p6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cstate="print">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cstate="print">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matchingName="Blank slide">
  <p:cSld name="Blank slide">
    <p:spTree>
      <p:nvGrpSpPr>
        <p:cNvPr id="1" name="Shape 522"/>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matchingName="Title only">
  <p:cSld name="Title only">
    <p:spTree>
      <p:nvGrpSpPr>
        <p:cNvPr id="1" name="Shape 523"/>
        <p:cNvGrpSpPr/>
        <p:nvPr/>
      </p:nvGrpSpPr>
      <p:grpSpPr>
        <a:xfrm>
          <a:off x="0" y="0"/>
          <a:ext cx="0" cy="0"/>
          <a:chOff x="0" y="0"/>
          <a:chExt cx="0" cy="0"/>
        </a:xfrm>
      </p:grpSpPr>
      <p:sp>
        <p:nvSpPr>
          <p:cNvPr id="524" name="Google Shape;524;p6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matchingName="Blank slide">
  <p:cSld name="Blank slide">
    <p:spTree>
      <p:nvGrpSpPr>
        <p:cNvPr id="1" name="Shape 528"/>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F3F1FC"/>
            </a:gs>
            <a:gs pos="74000">
              <a:srgbClr val="BFCBD9"/>
            </a:gs>
            <a:gs pos="83000">
              <a:srgbClr val="BFCBD9"/>
            </a:gs>
            <a:gs pos="100000">
              <a:srgbClr val="BFCBD9"/>
            </a:gs>
          </a:gsLst>
          <a:lin ang="2700000" scaled="1"/>
        </a:gradFill>
        <a:effectLst/>
      </p:bgPr>
    </p:bg>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gradFill>
            <a:gsLst>
              <a:gs pos="0">
                <a:srgbClr val="F3F1FC"/>
              </a:gs>
              <a:gs pos="74000">
                <a:srgbClr val="BFCBD9"/>
              </a:gs>
              <a:gs pos="83000">
                <a:srgbClr val="BFCBD9"/>
              </a:gs>
              <a:gs pos="100000">
                <a:srgbClr val="BFCB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14" name="Rectangle 13"/>
          <p:cNvSpPr/>
          <p:nvPr/>
        </p:nvSpPr>
        <p:spPr>
          <a:xfrm>
            <a:off x="1304925" y="1085851"/>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13" name="Rectangle: Rounded Corners 12"/>
          <p:cNvSpPr/>
          <p:nvPr/>
        </p:nvSpPr>
        <p:spPr>
          <a:xfrm>
            <a:off x="549276" y="549276"/>
            <a:ext cx="8045448" cy="4040188"/>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12" name="Freeform: Shape 11"/>
          <p:cNvSpPr/>
          <p:nvPr/>
        </p:nvSpPr>
        <p:spPr>
          <a:xfrm>
            <a:off x="549276" y="549274"/>
            <a:ext cx="8045448" cy="2022476"/>
          </a:xfrm>
          <a:custGeom>
            <a:avLst/>
            <a:gdLst>
              <a:gd name="connsiteX0" fmla="*/ 95348 w 10727264"/>
              <a:gd name="connsiteY0" fmla="*/ 0 h 2696634"/>
              <a:gd name="connsiteX1" fmla="*/ 10631916 w 10727264"/>
              <a:gd name="connsiteY1" fmla="*/ 0 h 2696634"/>
              <a:gd name="connsiteX2" fmla="*/ 10727264 w 10727264"/>
              <a:gd name="connsiteY2" fmla="*/ 95348 h 2696634"/>
              <a:gd name="connsiteX3" fmla="*/ 10727264 w 10727264"/>
              <a:gd name="connsiteY3" fmla="*/ 2696634 h 2696634"/>
              <a:gd name="connsiteX4" fmla="*/ 0 w 10727264"/>
              <a:gd name="connsiteY4" fmla="*/ 2696634 h 2696634"/>
              <a:gd name="connsiteX5" fmla="*/ 0 w 10727264"/>
              <a:gd name="connsiteY5" fmla="*/ 95348 h 2696634"/>
              <a:gd name="connsiteX6" fmla="*/ 95348 w 10727264"/>
              <a:gd name="connsiteY6" fmla="*/ 0 h 269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7264" h="2696634">
                <a:moveTo>
                  <a:pt x="95348" y="0"/>
                </a:moveTo>
                <a:lnTo>
                  <a:pt x="10631916" y="0"/>
                </a:lnTo>
                <a:cubicBezTo>
                  <a:pt x="10684575" y="0"/>
                  <a:pt x="10727264" y="42689"/>
                  <a:pt x="10727264" y="95348"/>
                </a:cubicBezTo>
                <a:lnTo>
                  <a:pt x="10727264" y="2696634"/>
                </a:lnTo>
                <a:lnTo>
                  <a:pt x="0" y="2696634"/>
                </a:lnTo>
                <a:lnTo>
                  <a:pt x="0" y="95348"/>
                </a:lnTo>
                <a:cubicBezTo>
                  <a:pt x="0" y="42689"/>
                  <a:pt x="42689" y="0"/>
                  <a:pt x="9534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2" name="Title 1"/>
          <p:cNvSpPr>
            <a:spLocks noGrp="1"/>
          </p:cNvSpPr>
          <p:nvPr>
            <p:ph type="ctrTitle"/>
          </p:nvPr>
        </p:nvSpPr>
        <p:spPr>
          <a:xfrm>
            <a:off x="1143000" y="665162"/>
            <a:ext cx="6858000" cy="1790700"/>
          </a:xfrm>
        </p:spPr>
        <p:txBody>
          <a:bodyPr anchor="b"/>
          <a:lstStyle>
            <a:lvl1pPr algn="ctr">
              <a:defRPr sz="6000" b="1" cap="all" baseline="0">
                <a:solidFill>
                  <a:schemeClr val="bg1"/>
                </a:solidFill>
                <a:latin typeface="+mn-lt"/>
              </a:defRPr>
            </a:lvl1pPr>
          </a:lstStyle>
          <a:p>
            <a:r>
              <a:rPr lang="en-US"/>
              <a:t>Click to edit Master title style</a:t>
            </a:r>
            <a:endParaRPr lang="en-US"/>
          </a:p>
        </p:txBody>
      </p:sp>
      <p:sp>
        <p:nvSpPr>
          <p:cNvPr id="3" name="Subtitle 2"/>
          <p:cNvSpPr>
            <a:spLocks noGrp="1"/>
          </p:cNvSpPr>
          <p:nvPr>
            <p:ph type="subTitle" idx="1"/>
          </p:nvPr>
        </p:nvSpPr>
        <p:spPr>
          <a:xfrm>
            <a:off x="1143000" y="2871544"/>
            <a:ext cx="6858000" cy="531976"/>
          </a:xfrm>
          <a:prstGeom prst="rect">
            <a:avLst/>
          </a:prstGeom>
        </p:spPr>
        <p:txBody>
          <a:bodyPr anchor="ctr">
            <a:normAutofit/>
          </a:bodyPr>
          <a:lstStyle>
            <a:lvl1pPr marL="0" indent="0" algn="ctr">
              <a:buNone/>
              <a:defRPr sz="2700" cap="all" baseline="0">
                <a:solidFill>
                  <a:srgbClr val="4C8B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solidFill>
                  <a:srgbClr val="5D686E"/>
                </a:solidFill>
              </a:defRPr>
            </a:lvl1pPr>
          </a:lstStyle>
          <a:p>
            <a:fld id="{9D21D778-B565-4D7E-94D7-64010A445B68}" type="datetimeFigureOut">
              <a:rPr lang="en-US" smtClean="0"/>
            </a:fld>
            <a:endParaRPr lang="en-US"/>
          </a:p>
        </p:txBody>
      </p:sp>
      <p:sp>
        <p:nvSpPr>
          <p:cNvPr id="5" name="Footer Placeholder 4"/>
          <p:cNvSpPr>
            <a:spLocks noGrp="1"/>
          </p:cNvSpPr>
          <p:nvPr>
            <p:ph type="ftr" sz="quarter" idx="11"/>
          </p:nvPr>
        </p:nvSpPr>
        <p:spPr>
          <a:xfrm>
            <a:off x="5429250" y="4834955"/>
            <a:ext cx="3086100" cy="274637"/>
          </a:xfrm>
        </p:spPr>
        <p:txBody>
          <a:bodyPr/>
          <a:lstStyle>
            <a:lvl1pPr algn="r">
              <a:defRPr>
                <a:solidFill>
                  <a:srgbClr val="5D686E"/>
                </a:solidFill>
              </a:defRPr>
            </a:lvl1pPr>
          </a:lstStyle>
          <a:p>
            <a:endParaRPr kumimoji="0"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9D21D778-B565-4D7E-94D7-64010A445B68}" type="datetimeFigureOut">
              <a:rPr lang="en-US" smtClean="0"/>
            </a:fld>
            <a:endParaRPr lang="en-US"/>
          </a:p>
        </p:txBody>
      </p:sp>
      <p:sp>
        <p:nvSpPr>
          <p:cNvPr id="4" name="Footer Placeholder 3"/>
          <p:cNvSpPr>
            <a:spLocks noGrp="1"/>
          </p:cNvSpPr>
          <p:nvPr>
            <p:ph type="ftr" sz="quarter" idx="11"/>
          </p:nvPr>
        </p:nvSpPr>
        <p:spPr/>
        <p:txBody>
          <a:bodyPr/>
          <a:lstStyle>
            <a:lvl1pPr algn="ctr">
              <a:defRPr/>
            </a:lvl1pPr>
          </a:lstStyle>
          <a:p>
            <a:endParaRPr kumimoji="0" lang="en-US"/>
          </a:p>
        </p:txBody>
      </p:sp>
      <p:sp>
        <p:nvSpPr>
          <p:cNvPr id="5" name="Slide Number Placeholder 4"/>
          <p:cNvSpPr>
            <a:spLocks noGrp="1"/>
          </p:cNvSpPr>
          <p:nvPr>
            <p:ph type="sldNum" sz="quarter" idx="12"/>
          </p:nvPr>
        </p:nvSpPr>
        <p:spPr/>
        <p:txBody>
          <a:bodyPr/>
          <a:lstStyle>
            <a:lvl1pPr algn="r">
              <a:defRPr/>
            </a:lvl1pPr>
          </a:lstStyle>
          <a:p>
            <a:fld id="{2C6B1FF6-39B9-40F5-8B67-33C6354A3D4F}" type="slidenum">
              <a:rPr kumimoji="0" lang="en-US" smtClean="0"/>
            </a:fld>
            <a:endParaRPr kumimoji="0" lang="en-US" dirty="0"/>
          </a:p>
        </p:txBody>
      </p:sp>
      <p:sp>
        <p:nvSpPr>
          <p:cNvPr id="8" name="Text Placeholder 7"/>
          <p:cNvSpPr>
            <a:spLocks noGrp="1"/>
          </p:cNvSpPr>
          <p:nvPr>
            <p:ph type="body" sz="quarter" idx="13"/>
          </p:nvPr>
        </p:nvSpPr>
        <p:spPr>
          <a:xfrm>
            <a:off x="628650" y="1533526"/>
            <a:ext cx="7886700" cy="3246119"/>
          </a:xfrm>
          <a:prstGeom prst="rect">
            <a:avLst/>
          </a:prstGeom>
        </p:spPr>
        <p:txBody>
          <a:bodyPr/>
          <a:lstStyle>
            <a:lvl1pPr>
              <a:spcAft>
                <a:spcPts val="900"/>
              </a:spcAft>
              <a:defRPr/>
            </a:lvl1pPr>
            <a:lvl2pPr>
              <a:spcAft>
                <a:spcPts val="900"/>
              </a:spcAft>
              <a:defRPr/>
            </a:lvl2pPr>
            <a:lvl3pPr>
              <a:spcAft>
                <a:spcPts val="900"/>
              </a:spcAft>
              <a:defRPr/>
            </a:lvl3pPr>
            <a:lvl4pPr>
              <a:spcAft>
                <a:spcPts val="900"/>
              </a:spcAft>
              <a:defRPr/>
            </a:lvl4pPr>
            <a:lvl5pPr>
              <a:spcAft>
                <a:spcPts val="900"/>
              </a:spcAf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2"/>
            <a:ext cx="7886700" cy="2139950"/>
          </a:xfrm>
        </p:spPr>
        <p:txBody>
          <a:bodyPr anchor="b"/>
          <a:lstStyle>
            <a:lvl1pPr>
              <a:defRPr sz="6000">
                <a:solidFill>
                  <a:srgbClr val="5D686E"/>
                </a:solidFill>
              </a:defRPr>
            </a:lvl1pPr>
          </a:lstStyle>
          <a:p>
            <a:r>
              <a:rPr lang="en-US"/>
              <a:t>Click to edit Master title style</a:t>
            </a:r>
            <a:endParaRPr lang="en-US"/>
          </a:p>
        </p:txBody>
      </p:sp>
      <p:sp>
        <p:nvSpPr>
          <p:cNvPr id="3" name="Text Placeholder 2"/>
          <p:cNvSpPr>
            <a:spLocks noGrp="1"/>
          </p:cNvSpPr>
          <p:nvPr>
            <p:ph type="body" idx="1"/>
          </p:nvPr>
        </p:nvSpPr>
        <p:spPr>
          <a:xfrm>
            <a:off x="623888" y="3441702"/>
            <a:ext cx="7886700" cy="1125538"/>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D21D778-B565-4D7E-94D7-64010A445B68}" type="datetimeFigureOut">
              <a:rPr lang="en-US" smtClean="0"/>
            </a:fld>
            <a:endParaRPr lang="en-US"/>
          </a:p>
        </p:txBody>
      </p:sp>
      <p:sp>
        <p:nvSpPr>
          <p:cNvPr id="5" name="Footer Placeholder 4"/>
          <p:cNvSpPr>
            <a:spLocks noGrp="1"/>
          </p:cNvSpPr>
          <p:nvPr>
            <p:ph type="ftr" sz="quarter" idx="11"/>
          </p:nvPr>
        </p:nvSpPr>
        <p:spPr/>
        <p:txBody>
          <a:bodyPr/>
          <a:lstStyle>
            <a:lvl1pPr algn="ctr">
              <a:defRPr/>
            </a:lvl1p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fld>
            <a:endParaRPr kumimoji="0" lang="en-US" dirty="0">
              <a:solidFill>
                <a:schemeClr val="accent3">
                  <a:shade val="75000"/>
                </a:scheme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8650" y="1370014"/>
            <a:ext cx="3867150" cy="3262312"/>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370014"/>
            <a:ext cx="3867150" cy="3262312"/>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9D21D778-B565-4D7E-94D7-64010A445B68}" type="datetimeFigureOut">
              <a:rPr lang="en-US" smtClean="0"/>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fld>
            <a:endParaRPr kumimoji="0"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40"/>
            <a:ext cx="7886700" cy="993775"/>
          </a:xfrm>
        </p:spPr>
        <p:txBody>
          <a:bodyPr/>
          <a:lstStyle/>
          <a:p>
            <a:r>
              <a:rPr lang="en-US"/>
              <a:t>Click to edit Master title style</a:t>
            </a:r>
            <a:endParaRPr lang="en-US"/>
          </a:p>
        </p:txBody>
      </p:sp>
      <p:sp>
        <p:nvSpPr>
          <p:cNvPr id="3" name="Text Placeholder 2"/>
          <p:cNvSpPr>
            <a:spLocks noGrp="1"/>
          </p:cNvSpPr>
          <p:nvPr>
            <p:ph type="body" idx="1"/>
          </p:nvPr>
        </p:nvSpPr>
        <p:spPr>
          <a:xfrm>
            <a:off x="630239"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30239" y="1879600"/>
            <a:ext cx="3868737" cy="2762250"/>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1879600"/>
            <a:ext cx="3887788" cy="2762250"/>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9D21D778-B565-4D7E-94D7-64010A445B68}" type="datetimeFigureOut">
              <a:rPr lang="en-US" smtClean="0"/>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lvl1pPr algn="r">
              <a:defRPr/>
            </a:lvl1pPr>
          </a:lstStyle>
          <a:p>
            <a:pPr algn="ctr" eaLnBrk="1" latinLnBrk="0" hangingPunct="1"/>
            <a:fld id="{2C6B1FF6-39B9-40F5-8B67-33C6354A3D4F}" type="slidenum">
              <a:rPr kumimoji="0" lang="en-US" smtClean="0"/>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pic>
        <p:nvPicPr>
          <p:cNvPr id="48" name="Google Shape;48;p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cstate="print"/>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6" cstate="print">
              <a:alphaModFix amt="60000"/>
            </a:blip>
            <a:stretch>
              <a:fillRect/>
            </a:stretch>
          </p:blipFill>
          <p:spPr>
            <a:xfrm flipH="1">
              <a:off x="252562" y="222183"/>
              <a:ext cx="315473" cy="320824"/>
            </a:xfrm>
            <a:prstGeom prst="rect">
              <a:avLst/>
            </a:prstGeom>
            <a:noFill/>
            <a:ln>
              <a:noFill/>
            </a:ln>
          </p:spPr>
        </p:pic>
      </p:grpSp>
      <p:sp>
        <p:nvSpPr>
          <p:cNvPr id="54" name="Google Shape;5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rPr lang="en-US"/>
              <a:t>Click to edit Master title style</a:t>
            </a:r>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9D21D778-B565-4D7E-94D7-64010A445B68}" type="datetimeFigureOut">
              <a:rPr lang="en-US" smtClean="0"/>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lvl1pPr algn="r">
              <a:defRPr/>
            </a:lvl1pPr>
          </a:lstStyle>
          <a:p>
            <a:fld id="{2C6B1FF6-39B9-40F5-8B67-33C6354A3D4F}" type="slidenum">
              <a:rPr kumimoji="0" lang="en-US" smtClean="0"/>
            </a:fld>
            <a:endParaRPr kumimoji="0"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lvl1pPr algn="r">
              <a:defRPr/>
            </a:lvl1pPr>
          </a:lstStyle>
          <a:p>
            <a:fld id="{2C6B1FF6-39B9-40F5-8B67-33C6354A3D4F}" type="slidenum">
              <a:rPr kumimoji="0" lang="en-US" smtClean="0"/>
            </a:fld>
            <a:endParaRPr kumimoji="0" lang="en-US" dirty="0">
              <a:solidFill>
                <a:srgbClr val="FFFFFF"/>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3887788" y="74136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D21D778-B565-4D7E-94D7-64010A445B68}" type="datetimeFigureOut">
              <a:rPr lang="en-US" smtClean="0"/>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fld>
            <a:endParaRPr kumimoji="0" lang="en-US" dirty="0">
              <a:solidFill>
                <a:schemeClr val="accent3">
                  <a:shade val="75000"/>
                </a:scheme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3887788" y="741365"/>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D21D778-B565-4D7E-94D7-64010A445B68}" type="datetimeFigureOut">
              <a:rPr lang="en-US" smtClean="0"/>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fld>
            <a:endParaRPr kumimoji="0"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628650" y="1432561"/>
            <a:ext cx="7886700" cy="3292283"/>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D21D778-B565-4D7E-94D7-64010A445B68}"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fld>
            <a:endParaRPr kumimoji="0"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640"/>
            <a:ext cx="1971675" cy="4357687"/>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28652" y="274640"/>
            <a:ext cx="5762625" cy="4357687"/>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D21D778-B565-4D7E-94D7-64010A445B68}"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fld>
            <a:endParaRPr kumimoji="0"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2364718"/>
            <a:ext cx="9144000" cy="414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5" y="2303794"/>
            <a:ext cx="5046133" cy="535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747216" y="4591049"/>
            <a:ext cx="3649589" cy="369332"/>
          </a:xfrm>
          <a:prstGeom prst="rect">
            <a:avLst/>
          </a:prstGeom>
          <a:noFill/>
        </p:spPr>
        <p:txBody>
          <a:bodyPr wrap="none" rtlCol="0" anchor="ctr">
            <a:spAutoFit/>
          </a:bodyPr>
          <a:lstStyle/>
          <a:p>
            <a:pPr algn="ctr"/>
            <a:r>
              <a:rPr lang="en-US" dirty="0">
                <a:solidFill>
                  <a:srgbClr val="A5CD00"/>
                </a:solidFill>
              </a:rPr>
              <a:t>T</a:t>
            </a:r>
            <a:r>
              <a:rPr lang="en-US" baseline="0" dirty="0">
                <a:solidFill>
                  <a:srgbClr val="A5CD00"/>
                </a:solidFill>
              </a:rPr>
              <a:t>he </a:t>
            </a:r>
            <a:r>
              <a:rPr lang="en-US" baseline="0">
                <a:solidFill>
                  <a:srgbClr val="A5CD00"/>
                </a:solidFill>
              </a:rPr>
              <a:t>free PowerPoint template </a:t>
            </a:r>
            <a:r>
              <a:rPr lang="en-US" baseline="0" dirty="0">
                <a:solidFill>
                  <a:srgbClr val="A5CD00"/>
                </a:solidFill>
              </a:rPr>
              <a:t>library</a:t>
            </a:r>
            <a:endParaRPr lang="en-US" dirty="0">
              <a:solidFill>
                <a:srgbClr val="A5CD00"/>
              </a:solidFill>
            </a:endParaRPr>
          </a:p>
        </p:txBody>
      </p:sp>
      <p:sp>
        <p:nvSpPr>
          <p:cNvPr id="8" name="TextBox 7"/>
          <p:cNvSpPr txBox="1"/>
          <p:nvPr userDrawn="1"/>
        </p:nvSpPr>
        <p:spPr>
          <a:xfrm>
            <a:off x="3459936" y="1974850"/>
            <a:ext cx="2224134"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9" name="Freeform 290"/>
          <p:cNvSpPr/>
          <p:nvPr userDrawn="1"/>
        </p:nvSpPr>
        <p:spPr>
          <a:xfrm>
            <a:off x="4977441" y="2029355"/>
            <a:ext cx="261456" cy="167993"/>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1A9E46F-7BA3-46CF-8DB8-B01995389C81}" type="slidenum">
              <a:rPr lang="en-US" smtClean="0"/>
            </a:fld>
            <a:endParaRPr lang="en-US" dirty="0"/>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fld>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sp>
        <p:nvSpPr>
          <p:cNvPr id="58" name="Google Shape;58;p9"/>
          <p:cNvSpPr txBox="1">
            <a:spLocks noGrp="1"/>
          </p:cNvSpPr>
          <p:nvPr>
            <p:ph type="title"/>
          </p:nvPr>
        </p:nvSpPr>
        <p:spPr>
          <a:xfrm flipH="1">
            <a:off x="5176550" y="1294100"/>
            <a:ext cx="3252300" cy="12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lang="en-US"/>
          </a:p>
        </p:txBody>
      </p:sp>
      <p:sp>
        <p:nvSpPr>
          <p:cNvPr id="59" name="Google Shape;59;p9"/>
          <p:cNvSpPr txBox="1">
            <a:spLocks noGrp="1"/>
          </p:cNvSpPr>
          <p:nvPr>
            <p:ph type="subTitle" idx="1"/>
          </p:nvPr>
        </p:nvSpPr>
        <p:spPr>
          <a:xfrm flipH="1">
            <a:off x="5176550" y="2664600"/>
            <a:ext cx="3252300" cy="11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D21D778-B565-4D7E-94D7-64010A445B68}"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fld>
            <a:endParaRPr kumimoji="0" lang="en-US" dirty="0">
              <a:solidFill>
                <a:schemeClr val="accent3">
                  <a:shade val="75000"/>
                </a:schemeClr>
              </a:solidFill>
            </a:endParaRPr>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D21D778-B565-4D7E-94D7-64010A445B68}" type="datetimeFigureOut">
              <a:rPr lang="en-US" smtClean="0"/>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fld>
            <a:endParaRPr kumimoji="0"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D21D778-B565-4D7E-94D7-64010A445B68}" type="datetimeFigureOut">
              <a:rPr lang="en-US" smtClean="0"/>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lgn="ctr" eaLnBrk="1" latinLnBrk="0" hangingPunct="1"/>
            <a:fld id="{2C6B1FF6-39B9-40F5-8B67-33C6354A3D4F}" type="slidenum">
              <a:rPr kumimoji="0" lang="en-US" smtClean="0"/>
            </a:fld>
            <a:endParaRPr kumimoji="0" lang="en-US" dirty="0"/>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9D21D778-B565-4D7E-94D7-64010A445B68}" type="datetimeFigureOut">
              <a:rPr lang="en-US" smtClean="0"/>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p>
            <a:fld id="{2C6B1FF6-39B9-40F5-8B67-33C6354A3D4F}" type="slidenum">
              <a:rPr kumimoji="0" lang="en-US" smtClean="0"/>
            </a:fld>
            <a:endParaRPr kumimoji="0"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C6B1FF6-39B9-40F5-8B67-33C6354A3D4F}" type="slidenum">
              <a:rPr kumimoji="0" lang="en-US" smtClean="0"/>
            </a:fld>
            <a:endParaRPr kumimoji="0" lang="en-US" dirty="0">
              <a:solidFill>
                <a:srgbClr val="FFFFFF"/>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D21D778-B565-4D7E-94D7-64010A445B68}" type="datetimeFigureOut">
              <a:rPr lang="en-US" smtClean="0"/>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fld>
            <a:endParaRPr kumimoji="0" lang="en-US" dirty="0">
              <a:solidFill>
                <a:schemeClr val="accent3">
                  <a:shade val="75000"/>
                </a:schemeClr>
              </a:solidFill>
            </a:endParaRPr>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D21D778-B565-4D7E-94D7-64010A445B68}" type="datetimeFigureOut">
              <a:rPr lang="en-US" smtClean="0"/>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fld>
            <a:endParaRPr kumimoji="0"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D21D778-B565-4D7E-94D7-64010A445B68}"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fld>
            <a:endParaRPr kumimoji="0"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fld>
            <a:endParaRPr kumimoji="0"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lang="en-US"/>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chemeClr val="accent1">
              <a:alpha val="30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10"/>
          <p:cNvSpPr txBox="1">
            <a:spLocks noGrp="1"/>
          </p:cNvSpPr>
          <p:nvPr>
            <p:ph type="title"/>
          </p:nvPr>
        </p:nvSpPr>
        <p:spPr>
          <a:xfrm>
            <a:off x="720000" y="3883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2" Type="http://schemas.openxmlformats.org/officeDocument/2006/relationships/theme" Target="../theme/theme1.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3.xml"/><Relationship Id="rId8" Type="http://schemas.openxmlformats.org/officeDocument/2006/relationships/slideLayout" Target="../slideLayouts/slideLayout72.xml"/><Relationship Id="rId7" Type="http://schemas.openxmlformats.org/officeDocument/2006/relationships/slideLayout" Target="../slideLayouts/slideLayout71.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5" Type="http://schemas.openxmlformats.org/officeDocument/2006/relationships/theme" Target="../theme/theme4.xml"/><Relationship Id="rId14" Type="http://schemas.openxmlformats.org/officeDocument/2006/relationships/image" Target="../media/image37.png"/><Relationship Id="rId13" Type="http://schemas.openxmlformats.org/officeDocument/2006/relationships/hyperlink" Target="http://www.presentationgo.com/" TargetMode="External"/><Relationship Id="rId12" Type="http://schemas.openxmlformats.org/officeDocument/2006/relationships/slideLayout" Target="../slideLayouts/slideLayout76.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6.xml"/><Relationship Id="rId12" Type="http://schemas.openxmlformats.org/officeDocument/2006/relationships/slideLayout" Target="../slideLayouts/slideLayout89.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19"/>
        <p:cNvGrpSpPr/>
        <p:nvPr/>
      </p:nvGrpSpPr>
      <p:grpSpPr>
        <a:xfrm>
          <a:off x="0" y="0"/>
          <a:ext cx="0" cy="0"/>
          <a:chOff x="0" y="0"/>
          <a:chExt cx="0" cy="0"/>
        </a:xfrm>
      </p:grpSpPr>
      <p:sp>
        <p:nvSpPr>
          <p:cNvPr id="520" name="Google Shape;520;p6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p:txBody>
      </p:sp>
      <p:sp>
        <p:nvSpPr>
          <p:cNvPr id="521" name="Google Shape;521;p6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25"/>
        <p:cNvGrpSpPr/>
        <p:nvPr/>
      </p:nvGrpSpPr>
      <p:grpSpPr>
        <a:xfrm>
          <a:off x="0" y="0"/>
          <a:ext cx="0" cy="0"/>
          <a:chOff x="0" y="0"/>
          <a:chExt cx="0" cy="0"/>
        </a:xfrm>
      </p:grpSpPr>
      <p:sp>
        <p:nvSpPr>
          <p:cNvPr id="526" name="Google Shape;526;p6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27" name="Google Shape;527;p6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714"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3F1FC"/>
            </a:gs>
            <a:gs pos="74000">
              <a:srgbClr val="BFCBD9"/>
            </a:gs>
            <a:gs pos="83000">
              <a:srgbClr val="BFCBD9"/>
            </a:gs>
            <a:gs pos="100000">
              <a:srgbClr val="BFCBD9"/>
            </a:gs>
          </a:gsLst>
          <a:lin ang="2700000" scaled="1"/>
          <a:tileRect/>
        </a:gradFill>
        <a:effectLst/>
      </p:bgPr>
    </p:bg>
    <p:spTree>
      <p:nvGrpSpPr>
        <p:cNvPr id="1" name=""/>
        <p:cNvGrpSpPr/>
        <p:nvPr/>
      </p:nvGrpSpPr>
      <p:grpSpPr>
        <a:xfrm>
          <a:off x="0" y="0"/>
          <a:ext cx="0" cy="0"/>
          <a:chOff x="0" y="0"/>
          <a:chExt cx="0" cy="0"/>
        </a:xfrm>
      </p:grpSpPr>
      <p:sp>
        <p:nvSpPr>
          <p:cNvPr id="34" name="Rectangle 33"/>
          <p:cNvSpPr/>
          <p:nvPr/>
        </p:nvSpPr>
        <p:spPr>
          <a:xfrm>
            <a:off x="1371600" y="1171576"/>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23" name="Rectangle: Rounded Corners 22"/>
          <p:cNvSpPr/>
          <p:nvPr/>
        </p:nvSpPr>
        <p:spPr>
          <a:xfrm>
            <a:off x="356109" y="356108"/>
            <a:ext cx="8431785" cy="4431285"/>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30" name="Freeform: Shape 29"/>
          <p:cNvSpPr/>
          <p:nvPr/>
        </p:nvSpPr>
        <p:spPr>
          <a:xfrm>
            <a:off x="356109" y="354286"/>
            <a:ext cx="8431785" cy="1023223"/>
          </a:xfrm>
          <a:custGeom>
            <a:avLst/>
            <a:gdLst>
              <a:gd name="connsiteX0" fmla="*/ 104578 w 11242380"/>
              <a:gd name="connsiteY0" fmla="*/ 0 h 1364297"/>
              <a:gd name="connsiteX1" fmla="*/ 11137802 w 11242380"/>
              <a:gd name="connsiteY1" fmla="*/ 0 h 1364297"/>
              <a:gd name="connsiteX2" fmla="*/ 11242380 w 11242380"/>
              <a:gd name="connsiteY2" fmla="*/ 104578 h 1364297"/>
              <a:gd name="connsiteX3" fmla="*/ 11242380 w 11242380"/>
              <a:gd name="connsiteY3" fmla="*/ 1364297 h 1364297"/>
              <a:gd name="connsiteX4" fmla="*/ 0 w 11242380"/>
              <a:gd name="connsiteY4" fmla="*/ 1364297 h 1364297"/>
              <a:gd name="connsiteX5" fmla="*/ 0 w 11242380"/>
              <a:gd name="connsiteY5" fmla="*/ 104578 h 1364297"/>
              <a:gd name="connsiteX6" fmla="*/ 104578 w 11242380"/>
              <a:gd name="connsiteY6" fmla="*/ 0 h 136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380" h="1364297">
                <a:moveTo>
                  <a:pt x="104578" y="0"/>
                </a:moveTo>
                <a:lnTo>
                  <a:pt x="11137802" y="0"/>
                </a:lnTo>
                <a:cubicBezTo>
                  <a:pt x="11195559" y="0"/>
                  <a:pt x="11242380" y="46821"/>
                  <a:pt x="11242380" y="104578"/>
                </a:cubicBezTo>
                <a:lnTo>
                  <a:pt x="11242380" y="1364297"/>
                </a:lnTo>
                <a:lnTo>
                  <a:pt x="0" y="1364297"/>
                </a:lnTo>
                <a:lnTo>
                  <a:pt x="0" y="104578"/>
                </a:lnTo>
                <a:cubicBezTo>
                  <a:pt x="0" y="46821"/>
                  <a:pt x="46821" y="0"/>
                  <a:pt x="10457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en-US" sz="1350"/>
          </a:p>
        </p:txBody>
      </p:sp>
      <p:sp>
        <p:nvSpPr>
          <p:cNvPr id="3" name="Text Placeholder 2"/>
          <p:cNvSpPr>
            <a:spLocks noGrp="1"/>
          </p:cNvSpPr>
          <p:nvPr>
            <p:ph type="body" idx="1"/>
          </p:nvPr>
        </p:nvSpPr>
        <p:spPr>
          <a:xfrm>
            <a:off x="628650" y="1533523"/>
            <a:ext cx="7886700" cy="324612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286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r>
              <a:rPr lang="en-US"/>
              <a:t>Your Date Here</a:t>
            </a:r>
            <a:endParaRPr lang="en-US"/>
          </a:p>
        </p:txBody>
      </p:sp>
      <p:sp>
        <p:nvSpPr>
          <p:cNvPr id="5" name="Footer Placeholder 4"/>
          <p:cNvSpPr>
            <a:spLocks noGrp="1"/>
          </p:cNvSpPr>
          <p:nvPr>
            <p:ph type="ftr" sz="quarter" idx="3"/>
          </p:nvPr>
        </p:nvSpPr>
        <p:spPr>
          <a:xfrm>
            <a:off x="3028950" y="4834955"/>
            <a:ext cx="3086100" cy="274637"/>
          </a:xfrm>
          <a:prstGeom prst="rect">
            <a:avLst/>
          </a:prstGeom>
        </p:spPr>
        <p:txBody>
          <a:bodyPr vert="horz" lIns="91440" tIns="45720" rIns="91440" bIns="45720" rtlCol="0" anchor="ctr"/>
          <a:lstStyle>
            <a:lvl1pPr algn="ctr">
              <a:defRPr lang="en-US" sz="1200" smtClean="0">
                <a:solidFill>
                  <a:srgbClr val="5D686E"/>
                </a:solidFill>
              </a:defRPr>
            </a:lvl1pPr>
          </a:lstStyle>
          <a:p>
            <a:r>
              <a:rPr lang="en-US"/>
              <a:t>Your Footer Here</a:t>
            </a:r>
            <a:endParaRPr lang="en-US"/>
          </a:p>
        </p:txBody>
      </p:sp>
      <p:sp>
        <p:nvSpPr>
          <p:cNvPr id="6" name="Slide Number Placeholder 5"/>
          <p:cNvSpPr>
            <a:spLocks noGrp="1"/>
          </p:cNvSpPr>
          <p:nvPr>
            <p:ph type="sldNum" sz="quarter" idx="4"/>
          </p:nvPr>
        </p:nvSpPr>
        <p:spPr>
          <a:xfrm>
            <a:off x="64579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pPr algn="r"/>
            <a:fld id="{1C0DB9A4-7C00-41BB-B303-4E91C20728DD}" type="slidenum">
              <a:rPr lang="en-US" smtClean="0"/>
            </a:fld>
            <a:endParaRPr lang="en-US"/>
          </a:p>
        </p:txBody>
      </p:sp>
      <p:sp>
        <p:nvSpPr>
          <p:cNvPr id="2" name="Title Placeholder 1"/>
          <p:cNvSpPr>
            <a:spLocks noGrp="1"/>
          </p:cNvSpPr>
          <p:nvPr>
            <p:ph type="title"/>
          </p:nvPr>
        </p:nvSpPr>
        <p:spPr>
          <a:xfrm>
            <a:off x="628650" y="363856"/>
            <a:ext cx="7886700" cy="1013652"/>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16" name="Rectangle 15"/>
          <p:cNvSpPr/>
          <p:nvPr/>
        </p:nvSpPr>
        <p:spPr>
          <a:xfrm>
            <a:off x="-88899" y="5219701"/>
            <a:ext cx="156485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3" tooltip="PresentationGo!"/>
              </a:rPr>
              <a:t>presentationgo.com</a:t>
            </a:r>
            <a:endParaRPr lang="en-US" sz="1100" dirty="0"/>
          </a:p>
        </p:txBody>
      </p:sp>
      <p:grpSp>
        <p:nvGrpSpPr>
          <p:cNvPr id="7" name="Group 16"/>
          <p:cNvGrpSpPr/>
          <p:nvPr/>
        </p:nvGrpSpPr>
        <p:grpSpPr>
          <a:xfrm>
            <a:off x="-1654908" y="-55353"/>
            <a:ext cx="1556359" cy="520664"/>
            <a:chOff x="-2096383" y="21447"/>
            <a:chExt cx="1556359" cy="694218"/>
          </a:xfrm>
        </p:grpSpPr>
        <p:sp>
          <p:nvSpPr>
            <p:cNvPr id="18" name="TextBox 17"/>
            <p:cNvSpPr txBox="1"/>
            <p:nvPr userDrawn="1"/>
          </p:nvSpPr>
          <p:spPr>
            <a:xfrm>
              <a:off x="-2096383" y="21447"/>
              <a:ext cx="369012"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userDrawn="1"/>
          </p:nvSpPr>
          <p:spPr>
            <a:xfrm>
              <a:off x="-1002010" y="387370"/>
              <a:ext cx="461986"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p:cNvPicPr>
              <a:picLocks noChangeAspect="1"/>
            </p:cNvPicPr>
            <p:nvPr userDrawn="1"/>
          </p:nvPicPr>
          <p:blipFill>
            <a:blip r:embed="rId14" cstate="print"/>
            <a:stretch>
              <a:fillRect/>
            </a:stretch>
          </p:blipFill>
          <p:spPr>
            <a:xfrm>
              <a:off x="-2018604" y="234547"/>
              <a:ext cx="1405251" cy="185944"/>
            </a:xfrm>
            <a:prstGeom prst="rect">
              <a:avLst/>
            </a:prstGeom>
          </p:spPr>
        </p:pic>
      </p:gr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xStyles>
    <p:titleStyle>
      <a:lvl1pPr algn="l" defTabSz="914400" rtl="0" eaLnBrk="1" latinLnBrk="0" hangingPunct="1">
        <a:lnSpc>
          <a:spcPct val="90000"/>
        </a:lnSpc>
        <a:spcBef>
          <a:spcPct val="0"/>
        </a:spcBef>
        <a:buNone/>
        <a:defRPr sz="405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D686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D686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D686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97E942A-26CB-4FC8-A61F-ED7BAF06B75B}" type="datetimeFigureOut">
              <a:rPr lang="en-US" smtClean="0"/>
            </a:fld>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2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r>
              <a:rPr lang="en-US"/>
              <a:t>Χειμώνας 2011</a:t>
            </a:r>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r>
              <a:rPr lang="en-IN"/>
              <a:t>CS-409: </a:t>
            </a:r>
            <a:r>
              <a:rPr lang="el-GR"/>
              <a:t>Αντικειμενοστρεφής Προγραμματισμος</a:t>
            </a: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anose="020B0604020202020204"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9.xml"/><Relationship Id="rId1" Type="http://schemas.openxmlformats.org/officeDocument/2006/relationships/image" Target="../media/image3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45.jpeg"/><Relationship Id="rId1"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47.jpeg"/><Relationship Id="rId1" Type="http://schemas.openxmlformats.org/officeDocument/2006/relationships/image" Target="../media/image4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9.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84.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9.xml"/><Relationship Id="rId1" Type="http://schemas.openxmlformats.org/officeDocument/2006/relationships/image" Target="../media/image5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54.jpeg"/><Relationship Id="rId1" Type="http://schemas.openxmlformats.org/officeDocument/2006/relationships/image" Target="../media/image5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43.jpeg"/><Relationship Id="rId1"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213995" y="195580"/>
            <a:ext cx="8749665" cy="2537460"/>
          </a:xfrm>
          <a:prstGeom prst="rect">
            <a:avLst/>
          </a:prstGeom>
          <a:noFill/>
          <a:ln>
            <a:noFill/>
          </a:ln>
        </p:spPr>
        <p:txBody>
          <a:bodyPr lIns="90000" tIns="45000" rIns="90000" bIns="45000" anchor="b">
            <a:noAutofit/>
          </a:bodyPr>
          <a:lstStyle/>
          <a:p>
            <a:pPr>
              <a:lnSpc>
                <a:spcPct val="100000"/>
              </a:lnSpc>
            </a:pPr>
            <a:r>
              <a:rPr lang="en-US" sz="2800" spc="-1" dirty="0">
                <a:solidFill>
                  <a:srgbClr val="572314"/>
                </a:solidFill>
                <a:latin typeface="Bebas Neue"/>
              </a:rPr>
              <a:t>[IOT BASED FOOD SPOILAGE DETECTION SYSTEM]</a:t>
            </a:r>
            <a:br>
              <a:rPr sz="1200" dirty="0">
                <a:latin typeface="Bebas Neue"/>
              </a:rPr>
            </a:br>
            <a:endParaRPr lang="en-US" sz="2800" b="0" strike="noStrike" spc="-1" dirty="0">
              <a:solidFill>
                <a:srgbClr val="000000"/>
              </a:solidFill>
              <a:latin typeface="Bebas Neue"/>
            </a:endParaRPr>
          </a:p>
        </p:txBody>
      </p:sp>
      <p:sp>
        <p:nvSpPr>
          <p:cNvPr id="95" name="TextShape 2"/>
          <p:cNvSpPr txBox="1"/>
          <p:nvPr/>
        </p:nvSpPr>
        <p:spPr>
          <a:xfrm>
            <a:off x="1259632" y="1779662"/>
            <a:ext cx="6400440" cy="647730"/>
          </a:xfrm>
          <a:prstGeom prst="rect">
            <a:avLst/>
          </a:prstGeom>
          <a:noFill/>
          <a:ln>
            <a:noFill/>
          </a:ln>
        </p:spPr>
        <p:txBody>
          <a:bodyPr lIns="90000" tIns="0" rIns="90000" bIns="45000">
            <a:normAutofit/>
          </a:bodyPr>
          <a:lstStyle/>
          <a:p>
            <a:pPr marL="27305">
              <a:lnSpc>
                <a:spcPct val="100000"/>
              </a:lnSpc>
              <a:spcBef>
                <a:spcPts val="600"/>
              </a:spcBef>
            </a:pPr>
            <a:endParaRPr lang="en-IN" sz="2600" b="0" strike="noStrike" spc="-1" dirty="0">
              <a:latin typeface="Arial" panose="020B0604020202020204"/>
            </a:endParaRPr>
          </a:p>
        </p:txBody>
      </p:sp>
      <p:sp>
        <p:nvSpPr>
          <p:cNvPr id="96" name="CustomShape 3"/>
          <p:cNvSpPr/>
          <p:nvPr/>
        </p:nvSpPr>
        <p:spPr>
          <a:xfrm>
            <a:off x="214282" y="2659581"/>
            <a:ext cx="3357586" cy="116586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altLang="en-IN" sz="1400" b="1" strike="noStrike" spc="-1" dirty="0">
                <a:solidFill>
                  <a:srgbClr val="0070C0"/>
                </a:solidFill>
                <a:latin typeface="Gill Sans MT" panose="020B0502020104020203"/>
              </a:rPr>
              <a:t>By</a:t>
            </a:r>
            <a:endParaRPr lang="en-IN" sz="1400" b="0" strike="noStrike" spc="-1" dirty="0">
              <a:solidFill>
                <a:srgbClr val="0070C0"/>
              </a:solidFill>
              <a:latin typeface="Arial" panose="020B0604020202020204"/>
            </a:endParaRPr>
          </a:p>
          <a:p>
            <a:pPr>
              <a:lnSpc>
                <a:spcPct val="100000"/>
              </a:lnSpc>
            </a:pPr>
            <a:r>
              <a:rPr lang="en-US" altLang="en-IN" sz="1400" b="1" spc="-1" dirty="0">
                <a:solidFill>
                  <a:srgbClr val="000000"/>
                </a:solidFill>
                <a:latin typeface="Gill Sans MT" panose="020B0502020104020203"/>
              </a:rPr>
              <a:t>SOHAN KUMAR SAHOO</a:t>
            </a:r>
            <a:endParaRPr lang="en-IN" sz="1400" spc="-1" dirty="0"/>
          </a:p>
          <a:p>
            <a:pPr>
              <a:lnSpc>
                <a:spcPct val="100000"/>
              </a:lnSpc>
            </a:pPr>
            <a:endParaRPr lang="en-IN" sz="1400" b="0" strike="noStrike" spc="-1" dirty="0">
              <a:latin typeface="Arial" panose="020B0604020202020204"/>
            </a:endParaRPr>
          </a:p>
          <a:p>
            <a:pPr>
              <a:lnSpc>
                <a:spcPct val="100000"/>
              </a:lnSpc>
            </a:pPr>
            <a:endParaRPr lang="en-IN" sz="1400" b="0" strike="noStrike" spc="-1" dirty="0">
              <a:latin typeface="Arial" panose="020B0604020202020204"/>
            </a:endParaRPr>
          </a:p>
          <a:p>
            <a:pPr>
              <a:lnSpc>
                <a:spcPct val="100000"/>
              </a:lnSpc>
            </a:pPr>
            <a:endParaRPr lang="en-IN" sz="1400" b="0" strike="noStrike" spc="-1" dirty="0">
              <a:latin typeface="Arial" panose="020B0604020202020204"/>
            </a:endParaRPr>
          </a:p>
        </p:txBody>
      </p:sp>
      <p:sp>
        <p:nvSpPr>
          <p:cNvPr id="97" name="CustomShape 4"/>
          <p:cNvSpPr/>
          <p:nvPr/>
        </p:nvSpPr>
        <p:spPr>
          <a:xfrm>
            <a:off x="4139952" y="3075806"/>
            <a:ext cx="4859328"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600" b="1" strike="noStrike" spc="-1" dirty="0">
                <a:solidFill>
                  <a:srgbClr val="0070C0"/>
                </a:solidFill>
                <a:latin typeface="Gill Sans MT" panose="020B0502020104020203"/>
              </a:rPr>
              <a:t>Department of Computer Sc. and Engineering</a:t>
            </a:r>
            <a:endParaRPr lang="en-IN" sz="1600" b="1" strike="noStrike" spc="-1" dirty="0">
              <a:solidFill>
                <a:srgbClr val="0070C0"/>
              </a:solidFill>
              <a:latin typeface="Arial" panose="020B0604020202020204"/>
            </a:endParaRPr>
          </a:p>
          <a:p>
            <a:pPr>
              <a:lnSpc>
                <a:spcPct val="100000"/>
              </a:lnSpc>
            </a:pPr>
            <a:r>
              <a:rPr lang="en-IN" sz="1400" b="1" strike="noStrike" spc="-1" dirty="0">
                <a:solidFill>
                  <a:srgbClr val="000000"/>
                </a:solidFill>
                <a:latin typeface="Gill Sans MT" panose="020B0502020104020203"/>
              </a:rPr>
              <a:t>Faculty of Engineering &amp; Technology (ITER)</a:t>
            </a:r>
            <a:endParaRPr lang="en-IN" sz="1400" b="0" strike="noStrike" spc="-1" dirty="0">
              <a:latin typeface="Arial" panose="020B0604020202020204"/>
            </a:endParaRPr>
          </a:p>
          <a:p>
            <a:pPr>
              <a:lnSpc>
                <a:spcPct val="100000"/>
              </a:lnSpc>
            </a:pPr>
            <a:r>
              <a:rPr lang="en-IN" sz="1100" b="1" strike="noStrike" spc="-1" dirty="0">
                <a:solidFill>
                  <a:srgbClr val="000000"/>
                </a:solidFill>
                <a:latin typeface="Gill Sans MT" panose="020B0502020104020203"/>
              </a:rPr>
              <a:t>Siksha ‘O’ </a:t>
            </a:r>
            <a:r>
              <a:rPr lang="en-IN" sz="1100" b="1" strike="noStrike" spc="-1" dirty="0" err="1">
                <a:solidFill>
                  <a:srgbClr val="000000"/>
                </a:solidFill>
                <a:latin typeface="Gill Sans MT" panose="020B0502020104020203"/>
              </a:rPr>
              <a:t>Anusandhan</a:t>
            </a:r>
            <a:r>
              <a:rPr lang="en-IN" sz="1100" b="1" strike="noStrike" spc="-1" dirty="0">
                <a:solidFill>
                  <a:srgbClr val="000000"/>
                </a:solidFill>
                <a:latin typeface="Gill Sans MT" panose="020B0502020104020203"/>
              </a:rPr>
              <a:t> (Deemed to be) University</a:t>
            </a:r>
            <a:r>
              <a:rPr lang="en-IN" sz="1100" b="0" strike="noStrike" spc="-1" dirty="0">
                <a:solidFill>
                  <a:srgbClr val="000000"/>
                </a:solidFill>
                <a:latin typeface="Gill Sans MT" panose="020B0502020104020203"/>
              </a:rPr>
              <a:t> </a:t>
            </a:r>
            <a:endParaRPr lang="en-IN" sz="1100" b="0" strike="noStrike" spc="-1" dirty="0">
              <a:solidFill>
                <a:srgbClr val="000000"/>
              </a:solidFill>
              <a:latin typeface="Gill Sans MT" panose="020B0502020104020203"/>
            </a:endParaRPr>
          </a:p>
          <a:p>
            <a:pPr>
              <a:lnSpc>
                <a:spcPct val="100000"/>
              </a:lnSpc>
            </a:pPr>
            <a:r>
              <a:rPr lang="en-IN" sz="1100" b="1" strike="noStrike" spc="-1" dirty="0">
                <a:solidFill>
                  <a:srgbClr val="000000"/>
                </a:solidFill>
                <a:latin typeface="Gill Sans MT" panose="020B0502020104020203"/>
              </a:rPr>
              <a:t>Bhubaneswar, Odisha</a:t>
            </a:r>
            <a:endParaRPr lang="en-IN" sz="1100" b="0" strike="noStrike" spc="-1" dirty="0">
              <a:latin typeface="Arial" panose="020B0604020202020204"/>
            </a:endParaRP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panose="020B0502020104020203"/>
              </a:rPr>
            </a:fld>
            <a:endParaRPr lang="en-IN" sz="1200" b="0" strike="noStrike" spc="-1">
              <a:latin typeface="Times New Roman" panose="02020603050405020304"/>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pic>
        <p:nvPicPr>
          <p:cNvPr id="100" name="Picture 3"/>
          <p:cNvPicPr/>
          <p:nvPr/>
        </p:nvPicPr>
        <p:blipFill>
          <a:blip r:embed="rId1" cstate="print"/>
          <a:stretch>
            <a:fillRect/>
          </a:stretch>
        </p:blipFill>
        <p:spPr>
          <a:xfrm>
            <a:off x="7956376" y="357480"/>
            <a:ext cx="1042904" cy="990134"/>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555526"/>
            <a:ext cx="2111475" cy="461665"/>
          </a:xfrm>
          <a:prstGeom prst="rect">
            <a:avLst/>
          </a:prstGeom>
        </p:spPr>
        <p:txBody>
          <a:bodyPr wrap="none">
            <a:spAutoFit/>
          </a:bodyPr>
          <a:lstStyle/>
          <a:p>
            <a:r>
              <a:rPr lang="en-US" sz="2400" spc="-100" dirty="0">
                <a:latin typeface="Times New Roman" panose="02020603050405020304" pitchFamily="18" charset="0"/>
                <a:ea typeface="+mj-ea"/>
                <a:cs typeface="Times New Roman" panose="02020603050405020304" pitchFamily="18" charset="0"/>
              </a:rPr>
              <a:t>Ultrasonic sensor</a:t>
            </a:r>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107504" y="1013579"/>
            <a:ext cx="4680520" cy="1902059"/>
          </a:xfrm>
          <a:prstGeom prst="rect">
            <a:avLst/>
          </a:prstGeom>
        </p:spPr>
        <p:txBody>
          <a:bodyPr wrap="square">
            <a:spAutoFit/>
          </a:bodyPr>
          <a:lstStyle/>
          <a:p>
            <a:pPr marL="285750" lvl="0" indent="-285750" algn="just">
              <a:spcBef>
                <a:spcPct val="20000"/>
              </a:spcBef>
              <a:buSzPct val="85000"/>
              <a:buFont typeface="Arial" panose="020B0604020202020204" pitchFamily="34" charset="0"/>
              <a:buChar char="•"/>
            </a:pPr>
            <a:r>
              <a:rPr lang="en-US" sz="1400" dirty="0">
                <a:solidFill>
                  <a:prstClr val="black"/>
                </a:solidFill>
                <a:latin typeface="Gill Sans MT" panose="020B0502020104020203" pitchFamily="34" charset="0"/>
              </a:rPr>
              <a:t>These sensors are widely used in Internet of Things (IoT) projects to measure distance, proximity, and motion. </a:t>
            </a:r>
            <a:endParaRPr lang="en-US" sz="1400" dirty="0">
              <a:solidFill>
                <a:prstClr val="black"/>
              </a:solidFill>
              <a:latin typeface="Gill Sans MT" panose="020B0502020104020203" pitchFamily="34" charset="0"/>
            </a:endParaRPr>
          </a:p>
          <a:p>
            <a:pPr marL="285750" lvl="0" indent="-285750" algn="just">
              <a:spcBef>
                <a:spcPct val="20000"/>
              </a:spcBef>
              <a:buSzPct val="85000"/>
              <a:buFont typeface="Arial" panose="020B0604020202020204" pitchFamily="34" charset="0"/>
              <a:buChar char="•"/>
            </a:pPr>
            <a:r>
              <a:rPr lang="en-US" sz="1400" dirty="0">
                <a:solidFill>
                  <a:prstClr val="black"/>
                </a:solidFill>
                <a:latin typeface="Gill Sans MT" panose="020B0502020104020203" pitchFamily="34" charset="0"/>
              </a:rPr>
              <a:t>In an IoT project, an ultrasonic sensor typically consists of a transmitter and a receiver. The transmitter emits a high-frequency sound wave, which travels through the air and the receiver then detects the reflected sound wave and calculates the distance between the sensor.</a:t>
            </a:r>
            <a:endParaRPr lang="en-US" sz="1400" dirty="0">
              <a:solidFill>
                <a:prstClr val="black"/>
              </a:solidFill>
              <a:latin typeface="Gill Sans MT" panose="020B0502020104020203" pitchFamily="34" charset="0"/>
            </a:endParaRPr>
          </a:p>
          <a:p>
            <a:pPr lvl="0" algn="just">
              <a:spcBef>
                <a:spcPct val="20000"/>
              </a:spcBef>
              <a:buClr>
                <a:srgbClr val="F79646"/>
              </a:buClr>
              <a:buSzPct val="85000"/>
            </a:pPr>
            <a:endParaRPr lang="en-US" sz="1400" dirty="0">
              <a:solidFill>
                <a:prstClr val="black"/>
              </a:solidFill>
              <a:latin typeface="Gill Sans MT" panose="020B0502020104020203" pitchFamily="34" charset="0"/>
            </a:endParaRPr>
          </a:p>
        </p:txBody>
      </p:sp>
      <p:sp>
        <p:nvSpPr>
          <p:cNvPr id="7" name="Rectangle 6"/>
          <p:cNvSpPr/>
          <p:nvPr/>
        </p:nvSpPr>
        <p:spPr>
          <a:xfrm>
            <a:off x="323528" y="2706474"/>
            <a:ext cx="2124299"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Methane sensor</a:t>
            </a:r>
            <a:endParaRPr lang="en-US" sz="2400" dirty="0">
              <a:latin typeface="Times New Roman" panose="02020603050405020304" pitchFamily="18" charset="0"/>
              <a:cs typeface="Times New Roman" panose="02020603050405020304" pitchFamily="18" charset="0"/>
            </a:endParaRPr>
          </a:p>
        </p:txBody>
      </p:sp>
      <p:sp>
        <p:nvSpPr>
          <p:cNvPr id="9" name="Rectangle 8"/>
          <p:cNvSpPr/>
          <p:nvPr/>
        </p:nvSpPr>
        <p:spPr>
          <a:xfrm>
            <a:off x="179512" y="3075806"/>
            <a:ext cx="4680520" cy="1815882"/>
          </a:xfrm>
          <a:prstGeom prst="rect">
            <a:avLst/>
          </a:prstGeom>
        </p:spPr>
        <p:txBody>
          <a:bodyPr wrap="square">
            <a:spAutoFit/>
          </a:bodyPr>
          <a:lstStyle/>
          <a:p>
            <a:pPr marL="285750" indent="-285750" algn="just">
              <a:buFont typeface="Arial" panose="020B0604020202020204" pitchFamily="34" charset="0"/>
              <a:buChar char="•"/>
            </a:pPr>
            <a:r>
              <a:rPr lang="en-US" sz="1400" dirty="0">
                <a:latin typeface="Gill Sans MT" panose="020B0502020104020203" pitchFamily="34" charset="0"/>
              </a:rPr>
              <a:t>A methane sensor is a device used to detect the presence of methane gas in the environment. Methane is a highly flammable and explosive gas that is commonly found in natural gas and petroleum deposits.</a:t>
            </a:r>
            <a:endParaRPr lang="en-US" sz="1400" dirty="0">
              <a:latin typeface="Gill Sans MT" panose="020B0502020104020203" pitchFamily="34" charset="0"/>
            </a:endParaRPr>
          </a:p>
          <a:p>
            <a:pPr marL="285750" indent="-285750" algn="just">
              <a:buFont typeface="Arial" panose="020B0604020202020204" pitchFamily="34" charset="0"/>
              <a:buChar char="•"/>
            </a:pPr>
            <a:r>
              <a:rPr lang="en-US" sz="1400" dirty="0">
                <a:latin typeface="Gill Sans MT" panose="020B0502020104020203" pitchFamily="34" charset="0"/>
              </a:rPr>
              <a:t>These sensors can detect the presence of methane gas in the air and provide real-time data to IoT platforms, allowing for prompt action to be taken in the event of a leak or other hazardous situation. </a:t>
            </a:r>
            <a:endParaRPr lang="en-US" sz="1400" dirty="0">
              <a:latin typeface="Gill Sans MT" panose="020B0502020104020203" pitchFamily="34" charset="0"/>
            </a:endParaRPr>
          </a:p>
        </p:txBody>
      </p:sp>
      <p:pic>
        <p:nvPicPr>
          <p:cNvPr id="10" name="Content Placeholder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84168" y="843558"/>
            <a:ext cx="2159111" cy="1691727"/>
          </a:xfrm>
          <a:prstGeom prst="rect">
            <a:avLst/>
          </a:prstGeom>
        </p:spPr>
      </p:pic>
      <p:pic>
        <p:nvPicPr>
          <p:cNvPr id="11"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2899929"/>
            <a:ext cx="1789527" cy="1942752"/>
          </a:xfrm>
          <a:prstGeom prst="rect">
            <a:avLst/>
          </a:prstGeom>
        </p:spPr>
      </p:pic>
      <p:sp>
        <p:nvSpPr>
          <p:cNvPr id="2" name="TextBox 1"/>
          <p:cNvSpPr txBox="1"/>
          <p:nvPr/>
        </p:nvSpPr>
        <p:spPr>
          <a:xfrm>
            <a:off x="6365016" y="2535285"/>
            <a:ext cx="1789527"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Fig.5(</a:t>
            </a:r>
            <a:r>
              <a:rPr lang="en-US" sz="1200" b="1" spc="-100" dirty="0">
                <a:latin typeface="Times New Roman" panose="02020603050405020304" pitchFamily="18" charset="0"/>
                <a:cs typeface="Times New Roman" panose="02020603050405020304" pitchFamily="18" charset="0"/>
              </a:rPr>
              <a:t>Ultrasonic sensor)</a:t>
            </a:r>
            <a:endParaRPr lang="en-US" sz="1200" b="1" dirty="0">
              <a:latin typeface="Times New Roman" panose="02020603050405020304" pitchFamily="18" charset="0"/>
              <a:cs typeface="Times New Roman" panose="02020603050405020304" pitchFamily="18" charset="0"/>
            </a:endParaRPr>
          </a:p>
          <a:p>
            <a:endParaRPr lang="en-US" sz="1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495545" y="4430023"/>
            <a:ext cx="1747734" cy="738664"/>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Fig.6 (Methane sensor)</a:t>
            </a:r>
            <a:endParaRPr lang="en-US" sz="1200" b="1" dirty="0">
              <a:latin typeface="Times New Roman" panose="02020603050405020304" pitchFamily="18" charset="0"/>
              <a:cs typeface="Times New Roman" panose="02020603050405020304" pitchFamily="18" charset="0"/>
            </a:endParaRPr>
          </a:p>
          <a:p>
            <a:endParaRPr lang="en-US" sz="12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611560" y="213832"/>
            <a:ext cx="7796748" cy="523220"/>
          </a:xfrm>
          <a:prstGeom prst="rect">
            <a:avLst/>
          </a:prstGeom>
        </p:spPr>
        <p:txBody>
          <a:bodyPr wrap="square">
            <a:spAutoFit/>
          </a:bodyPr>
          <a:lstStyle/>
          <a:p>
            <a:r>
              <a:rPr lang="en-US" sz="2800" b="1" spc="-1" dirty="0">
                <a:solidFill>
                  <a:srgbClr val="572314"/>
                </a:solidFill>
                <a:latin typeface="Times New Roman" panose="02020603050405020304" pitchFamily="18" charset="0"/>
                <a:cs typeface="Times New Roman" panose="02020603050405020304" pitchFamily="18" charset="0"/>
              </a:rPr>
              <a:t>Methods OR Tools OR Algorithms used Contd..</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590" y="737383"/>
            <a:ext cx="4392490" cy="46166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Temperature and humidity sensor</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4345816" y="2387084"/>
            <a:ext cx="248786" cy="369332"/>
          </a:xfrm>
          <a:prstGeom prst="rect">
            <a:avLst/>
          </a:prstGeom>
        </p:spPr>
        <p:txBody>
          <a:bodyPr wrap="none">
            <a:spAutoFit/>
          </a:bodyPr>
          <a:lstStyle/>
          <a:p>
            <a:r>
              <a:rPr lang="en-US" dirty="0">
                <a:latin typeface="Gill Sans MT" panose="020B0502020104020203" pitchFamily="34" charset="0"/>
              </a:rPr>
              <a:t> </a:t>
            </a:r>
            <a:endParaRPr lang="en-US" dirty="0"/>
          </a:p>
        </p:txBody>
      </p:sp>
      <p:sp>
        <p:nvSpPr>
          <p:cNvPr id="4" name="Rectangle 3"/>
          <p:cNvSpPr/>
          <p:nvPr/>
        </p:nvSpPr>
        <p:spPr>
          <a:xfrm>
            <a:off x="295133" y="1181203"/>
            <a:ext cx="4124789" cy="1815882"/>
          </a:xfrm>
          <a:prstGeom prst="rect">
            <a:avLst/>
          </a:prstGeom>
        </p:spPr>
        <p:txBody>
          <a:bodyPr wrap="square">
            <a:spAutoFit/>
          </a:bodyPr>
          <a:lstStyle/>
          <a:p>
            <a:pPr marL="285750" indent="-285750" algn="just">
              <a:buFont typeface="Arial" panose="020B0604020202020204" pitchFamily="34" charset="0"/>
              <a:buChar char="•"/>
            </a:pPr>
            <a:r>
              <a:rPr lang="en-US" sz="1400" dirty="0">
                <a:latin typeface="Gill Sans MT" panose="020B0502020104020203" pitchFamily="34" charset="0"/>
              </a:rPr>
              <a:t>Temperature and humidity sensors are commonly used in IoT projects to measure the environmental conditions of a given space. </a:t>
            </a:r>
            <a:endParaRPr lang="en-US" sz="1400" dirty="0">
              <a:latin typeface="Gill Sans MT" panose="020B0502020104020203" pitchFamily="34" charset="0"/>
            </a:endParaRPr>
          </a:p>
          <a:p>
            <a:pPr marL="285750" indent="-285750" algn="just">
              <a:buFont typeface="Arial" panose="020B0604020202020204" pitchFamily="34" charset="0"/>
              <a:buChar char="•"/>
            </a:pPr>
            <a:r>
              <a:rPr lang="en-US" sz="1400" dirty="0">
                <a:latin typeface="Gill Sans MT" panose="020B0502020104020203" pitchFamily="34" charset="0"/>
              </a:rPr>
              <a:t>Temperature sensors measure the ambient temperature of a given environment. Humidity sensors, on the other hand, measure the amount of moisture in the air. Humidity sensors can be either capacitive or resistive. </a:t>
            </a:r>
            <a:endParaRPr lang="en-US" sz="1400" dirty="0">
              <a:latin typeface="Gill Sans MT" panose="020B0502020104020203" pitchFamily="34" charset="0"/>
            </a:endParaRPr>
          </a:p>
        </p:txBody>
      </p:sp>
      <p:pic>
        <p:nvPicPr>
          <p:cNvPr id="5" name="Content Placeholder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79842" y="918885"/>
            <a:ext cx="1837531" cy="1837531"/>
          </a:xfrm>
          <a:prstGeom prst="rect">
            <a:avLst/>
          </a:prstGeom>
        </p:spPr>
      </p:pic>
      <p:sp>
        <p:nvSpPr>
          <p:cNvPr id="6" name="Rectangle 5"/>
          <p:cNvSpPr/>
          <p:nvPr/>
        </p:nvSpPr>
        <p:spPr>
          <a:xfrm>
            <a:off x="295133" y="3361632"/>
            <a:ext cx="4572000" cy="1446550"/>
          </a:xfrm>
          <a:prstGeom prst="rect">
            <a:avLst/>
          </a:prstGeom>
        </p:spPr>
        <p:txBody>
          <a:bodyPr>
            <a:spAutoFit/>
          </a:bodyPr>
          <a:lstStyle/>
          <a:p>
            <a:pPr marL="285750" indent="-285750" algn="just">
              <a:buFont typeface="Arial" panose="020B0604020202020204" pitchFamily="34" charset="0"/>
              <a:buChar char="•"/>
            </a:pPr>
            <a:r>
              <a:rPr lang="en-US" sz="1400" dirty="0">
                <a:latin typeface="Gill Sans MT" panose="020B0502020104020203" pitchFamily="34" charset="0"/>
              </a:rPr>
              <a:t>A buzzer is a common component used in IoT projects to provide an audible alert or notification. It is a small, inexpensive, and simple device. </a:t>
            </a:r>
            <a:endParaRPr lang="en-US" sz="1400" dirty="0">
              <a:latin typeface="Gill Sans MT" panose="020B0502020104020203" pitchFamily="34" charset="0"/>
            </a:endParaRPr>
          </a:p>
          <a:p>
            <a:pPr marL="285750" indent="-285750" algn="just">
              <a:buFont typeface="Arial" panose="020B0604020202020204" pitchFamily="34" charset="0"/>
              <a:buChar char="•"/>
            </a:pPr>
            <a:r>
              <a:rPr lang="en-US" sz="1400" dirty="0">
                <a:latin typeface="Gill Sans MT" panose="020B0502020104020203" pitchFamily="34" charset="0"/>
              </a:rPr>
              <a:t>The buzzer can be activated by sending a digital signal from a microcontroller or other device to the driver circuit, which then activates the buzzer</a:t>
            </a:r>
            <a:r>
              <a:rPr lang="en-US" dirty="0">
                <a:latin typeface="Gill Sans MT" panose="020B0502020104020203" pitchFamily="34" charset="0"/>
              </a:rPr>
              <a:t>.</a:t>
            </a:r>
            <a:endParaRPr lang="en-US" dirty="0">
              <a:latin typeface="Gill Sans MT" panose="020B0502020104020203" pitchFamily="34" charset="0"/>
            </a:endParaRPr>
          </a:p>
        </p:txBody>
      </p:sp>
      <p:pic>
        <p:nvPicPr>
          <p:cNvPr id="7"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208" y="3191210"/>
            <a:ext cx="1785416" cy="1785416"/>
          </a:xfrm>
          <a:prstGeom prst="rect">
            <a:avLst/>
          </a:prstGeom>
        </p:spPr>
      </p:pic>
      <p:sp>
        <p:nvSpPr>
          <p:cNvPr id="8" name="Rectangle 7"/>
          <p:cNvSpPr/>
          <p:nvPr/>
        </p:nvSpPr>
        <p:spPr>
          <a:xfrm>
            <a:off x="549248" y="3001403"/>
            <a:ext cx="1055097"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Buzzer</a:t>
            </a:r>
            <a:endParaRPr lang="en-US" sz="2400" dirty="0">
              <a:latin typeface="Times New Roman" panose="02020603050405020304" pitchFamily="18" charset="0"/>
              <a:cs typeface="Times New Roman" panose="02020603050405020304" pitchFamily="18" charset="0"/>
            </a:endParaRPr>
          </a:p>
        </p:txBody>
      </p:sp>
      <p:sp>
        <p:nvSpPr>
          <p:cNvPr id="9" name="Rectangle 8"/>
          <p:cNvSpPr/>
          <p:nvPr/>
        </p:nvSpPr>
        <p:spPr>
          <a:xfrm>
            <a:off x="611560" y="287312"/>
            <a:ext cx="7776864" cy="523220"/>
          </a:xfrm>
          <a:prstGeom prst="rect">
            <a:avLst/>
          </a:prstGeom>
        </p:spPr>
        <p:txBody>
          <a:bodyPr wrap="square">
            <a:spAutoFit/>
          </a:bodyPr>
          <a:lstStyle/>
          <a:p>
            <a:r>
              <a:rPr lang="en-US" sz="2800" b="1" spc="-1" dirty="0">
                <a:solidFill>
                  <a:srgbClr val="572314"/>
                </a:solidFill>
                <a:latin typeface="Times New Roman" panose="02020603050405020304" pitchFamily="18" charset="0"/>
                <a:cs typeface="Times New Roman" panose="02020603050405020304" pitchFamily="18" charset="0"/>
              </a:rPr>
              <a:t>Methods OR Tools OR Algorithms used Contd..</a:t>
            </a:r>
            <a:endParaRPr lang="en-US" sz="2800" dirty="0"/>
          </a:p>
        </p:txBody>
      </p:sp>
      <p:sp>
        <p:nvSpPr>
          <p:cNvPr id="10" name="TextBox 9"/>
          <p:cNvSpPr txBox="1"/>
          <p:nvPr/>
        </p:nvSpPr>
        <p:spPr>
          <a:xfrm>
            <a:off x="6298858" y="2571750"/>
            <a:ext cx="2089565" cy="923330"/>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Fig.7 (Temperature and    humidity sensor)</a:t>
            </a:r>
            <a:endParaRPr lang="en-US" sz="1200" b="1" dirty="0">
              <a:latin typeface="Times New Roman" panose="02020603050405020304" pitchFamily="18" charset="0"/>
              <a:cs typeface="Times New Roman" panose="02020603050405020304" pitchFamily="18" charset="0"/>
            </a:endParaRPr>
          </a:p>
          <a:p>
            <a:endParaRPr lang="en-US" sz="1200" b="1" dirty="0">
              <a:latin typeface="Times New Roman" panose="02020603050405020304" pitchFamily="18" charset="0"/>
              <a:cs typeface="Times New Roman" panose="02020603050405020304" pitchFamily="18" charset="0"/>
            </a:endParaRPr>
          </a:p>
          <a:p>
            <a:endParaRPr lang="en-US" dirty="0"/>
          </a:p>
        </p:txBody>
      </p:sp>
      <p:sp>
        <p:nvSpPr>
          <p:cNvPr id="11" name="TextBox 10"/>
          <p:cNvSpPr txBox="1"/>
          <p:nvPr/>
        </p:nvSpPr>
        <p:spPr>
          <a:xfrm>
            <a:off x="6804248" y="4808182"/>
            <a:ext cx="1285399" cy="553998"/>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Fig.8 (Buzzer)</a:t>
            </a:r>
            <a:endParaRPr lang="en-US" sz="1200" b="1"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b="1" spc="-1" dirty="0">
                <a:solidFill>
                  <a:schemeClr val="accent2">
                    <a:lumMod val="50000"/>
                  </a:schemeClr>
                </a:solidFill>
                <a:latin typeface="Times New Roman" panose="02020603050405020304" pitchFamily="18" charset="0"/>
                <a:cs typeface="Times New Roman" panose="02020603050405020304" pitchFamily="18" charset="0"/>
              </a:rPr>
              <a:t>Experimentation and Results</a:t>
            </a:r>
            <a:br>
              <a:rPr lang="en-US" spc="-1" dirty="0">
                <a:solidFill>
                  <a:srgbClr val="000000"/>
                </a:solidFill>
                <a:latin typeface="Gill Sans MT" panose="020B0502020104020203"/>
              </a:rPr>
            </a:br>
            <a:endParaRPr lang="en-IN" dirty="0"/>
          </a:p>
        </p:txBody>
      </p:sp>
      <p:sp>
        <p:nvSpPr>
          <p:cNvPr id="3" name="Content Placeholder 2"/>
          <p:cNvSpPr>
            <a:spLocks noGrp="1"/>
          </p:cNvSpPr>
          <p:nvPr>
            <p:ph idx="1"/>
          </p:nvPr>
        </p:nvSpPr>
        <p:spPr>
          <a:xfrm>
            <a:off x="450757" y="987574"/>
            <a:ext cx="8229600" cy="3657600"/>
          </a:xfrm>
        </p:spPr>
        <p:txBody>
          <a:bodyPr>
            <a:normAutofit fontScale="92500" lnSpcReduction="10000"/>
          </a:bodyPr>
          <a:lstStyle/>
          <a:p>
            <a:pPr marL="688340" lvl="1" indent="-285750">
              <a:buClr>
                <a:srgbClr val="3891A7"/>
              </a:buClr>
              <a:buSzPct val="80000"/>
              <a:buFont typeface="Wingdings" panose="05000000000000000000" pitchFamily="2" charset="2"/>
              <a:buChar char="q"/>
            </a:pPr>
            <a:r>
              <a:rPr lang="en-IN" sz="2600" spc="-1" dirty="0">
                <a:latin typeface="Times New Roman" panose="02020603050405020304" pitchFamily="18" charset="0"/>
                <a:cs typeface="Times New Roman" panose="02020603050405020304" pitchFamily="18" charset="0"/>
              </a:rPr>
              <a:t>System Specifications</a:t>
            </a:r>
            <a:endParaRPr lang="en-IN" sz="2600" spc="-1" dirty="0">
              <a:latin typeface="Times New Roman" panose="02020603050405020304" pitchFamily="18" charset="0"/>
              <a:cs typeface="Times New Roman" panose="02020603050405020304" pitchFamily="18" charset="0"/>
            </a:endParaRPr>
          </a:p>
          <a:p>
            <a:pPr algn="just">
              <a:buClrTx/>
            </a:pPr>
            <a:r>
              <a:rPr lang="en-US" sz="1500" dirty="0">
                <a:latin typeface="Gill Sans MT" panose="020B0502020104020203" pitchFamily="34" charset="0"/>
              </a:rPr>
              <a:t>Temperature: Measure and monitor the temperature of the food storage environment and the food if its hot or cold.</a:t>
            </a:r>
            <a:endParaRPr lang="en-US" sz="1500" dirty="0">
              <a:latin typeface="Gill Sans MT" panose="020B0502020104020203" pitchFamily="34" charset="0"/>
            </a:endParaRPr>
          </a:p>
          <a:p>
            <a:pPr algn="just">
              <a:buClrTx/>
            </a:pPr>
            <a:r>
              <a:rPr lang="en-US" sz="1500" dirty="0">
                <a:latin typeface="Gill Sans MT" panose="020B0502020104020203" pitchFamily="34" charset="0"/>
              </a:rPr>
              <a:t>Humidity: Monitor the humidity levels within the food storage area. High humidity can promote the growth of mold and bacteria, leading to spoilage. </a:t>
            </a:r>
            <a:endParaRPr lang="en-US" sz="1500" dirty="0">
              <a:latin typeface="Gill Sans MT" panose="020B0502020104020203" pitchFamily="34" charset="0"/>
            </a:endParaRPr>
          </a:p>
          <a:p>
            <a:pPr algn="just">
              <a:buClrTx/>
            </a:pPr>
            <a:r>
              <a:rPr lang="en-US" sz="1500" dirty="0">
                <a:latin typeface="Gill Sans MT" panose="020B0502020104020203" pitchFamily="34" charset="0"/>
              </a:rPr>
              <a:t>Gas levels: Detect and measure the presence of methane gas. Certain fruits, vegetables and meat release methane, which accelerates ripening and can lead to spoilage. Monitoring gas levels can help identify the stage of ripening or decay and issue appropriate alerts.</a:t>
            </a:r>
            <a:endParaRPr lang="en-US" sz="1500" dirty="0">
              <a:latin typeface="Gill Sans MT" panose="020B0502020104020203" pitchFamily="34" charset="0"/>
            </a:endParaRPr>
          </a:p>
          <a:p>
            <a:pPr algn="just">
              <a:buClrTx/>
            </a:pPr>
            <a:r>
              <a:rPr lang="en-US" sz="1500" dirty="0">
                <a:latin typeface="Gill Sans MT" panose="020B0502020104020203" pitchFamily="34" charset="0"/>
              </a:rPr>
              <a:t>Real-time data monitoring: Collect and analyze all the sensor data in real-time. It Uses data analytics techniques to detect the spoilage and generate actionable insights.</a:t>
            </a:r>
            <a:endParaRPr lang="en-US" sz="1500" dirty="0">
              <a:latin typeface="Gill Sans MT" panose="020B0502020104020203" pitchFamily="34" charset="0"/>
            </a:endParaRPr>
          </a:p>
          <a:p>
            <a:pPr algn="just">
              <a:buClrTx/>
            </a:pPr>
            <a:r>
              <a:rPr lang="en-US" sz="1500" dirty="0">
                <a:latin typeface="Gill Sans MT" panose="020B0502020104020203" pitchFamily="34" charset="0"/>
              </a:rPr>
              <a:t>Connectivity: Ensure the system has reliable connectivity, either through Wi-Fi, or other wireless protocols that can be used for communication between the sensors and the central system.. </a:t>
            </a:r>
            <a:endParaRPr lang="en-US" sz="1500" dirty="0">
              <a:latin typeface="Gill Sans MT" panose="020B0502020104020203" pitchFamily="34" charset="0"/>
            </a:endParaRPr>
          </a:p>
          <a:p>
            <a:pPr algn="just">
              <a:buClrTx/>
            </a:pPr>
            <a:r>
              <a:rPr lang="en-US" sz="1500" dirty="0">
                <a:latin typeface="Gill Sans MT" panose="020B0502020104020203" pitchFamily="34" charset="0"/>
              </a:rPr>
              <a:t>User/web interface: Developed a user-friendly interface for users to visualize and interact with the collected data. This interface should provide real-time information and historical trends.</a:t>
            </a:r>
            <a:endParaRPr lang="en-US" sz="1500" dirty="0">
              <a:latin typeface="Gill Sans MT" panose="020B0502020104020203" pitchFamily="34" charset="0"/>
            </a:endParaRPr>
          </a:p>
          <a:p>
            <a:pPr algn="just">
              <a:buClrTx/>
            </a:pPr>
            <a:r>
              <a:rPr lang="en-US" sz="1500" dirty="0">
                <a:latin typeface="Gill Sans MT" panose="020B0502020104020203" pitchFamily="34" charset="0"/>
              </a:rPr>
              <a:t>Compatibility: Ensure compatibility with existing infrastructure and technologies used within the food industry.</a:t>
            </a:r>
            <a:endParaRPr lang="en-IN" sz="1500" dirty="0">
              <a:latin typeface="Gill Sans MT" panose="020B050202010402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buClr>
                <a:schemeClr val="accent1"/>
              </a:buClr>
            </a:pPr>
            <a:br>
              <a:rPr lang="en-US" spc="-1" dirty="0">
                <a:solidFill>
                  <a:srgbClr val="000000"/>
                </a:solidFill>
                <a:latin typeface="Gill Sans MT" panose="020B0502020104020203"/>
              </a:rPr>
            </a:br>
            <a:r>
              <a:rPr lang="en-US" sz="3100" b="1" spc="-1" dirty="0">
                <a:solidFill>
                  <a:schemeClr val="accent2">
                    <a:lumMod val="50000"/>
                  </a:schemeClr>
                </a:solidFill>
                <a:latin typeface="Times New Roman" panose="02020603050405020304" pitchFamily="18" charset="0"/>
                <a:cs typeface="Times New Roman" panose="02020603050405020304" pitchFamily="18" charset="0"/>
              </a:rPr>
              <a:t>Experimentation and Results Contd..</a:t>
            </a:r>
            <a:br>
              <a:rPr lang="en-US" sz="3100" b="1" spc="-1" dirty="0">
                <a:solidFill>
                  <a:srgbClr val="000000"/>
                </a:solidFill>
                <a:latin typeface="Times New Roman" panose="02020603050405020304" pitchFamily="18" charset="0"/>
                <a:cs typeface="Times New Roman" panose="02020603050405020304" pitchFamily="18" charset="0"/>
              </a:rPr>
            </a:br>
            <a:endParaRPr lang="en-IN" sz="31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342900" lvl="1" indent="-342900">
              <a:buFont typeface="Wingdings" panose="05000000000000000000" pitchFamily="2" charset="2"/>
              <a:buChar char="q"/>
            </a:pPr>
            <a:r>
              <a:rPr lang="en-US" spc="-1" dirty="0">
                <a:latin typeface="Times New Roman" panose="02020603050405020304" pitchFamily="18" charset="0"/>
                <a:cs typeface="Times New Roman" panose="02020603050405020304" pitchFamily="18" charset="0"/>
              </a:rPr>
              <a:t>Datasets Description</a:t>
            </a:r>
            <a:endParaRPr lang="en-US" spc="-1" dirty="0">
              <a:latin typeface="Times New Roman" panose="02020603050405020304" pitchFamily="18" charset="0"/>
              <a:cs typeface="Times New Roman" panose="02020603050405020304" pitchFamily="18" charset="0"/>
            </a:endParaRPr>
          </a:p>
          <a:p>
            <a:endParaRPr lang="en-IN" dirty="0"/>
          </a:p>
        </p:txBody>
      </p:sp>
      <p:sp>
        <p:nvSpPr>
          <p:cNvPr id="5" name="Rectangle 4"/>
          <p:cNvSpPr/>
          <p:nvPr/>
        </p:nvSpPr>
        <p:spPr>
          <a:xfrm>
            <a:off x="395536" y="1604070"/>
            <a:ext cx="7499176" cy="2862322"/>
          </a:xfrm>
          <a:prstGeom prst="rect">
            <a:avLst/>
          </a:prstGeom>
        </p:spPr>
        <p:txBody>
          <a:bodyPr wrap="square">
            <a:spAutoFit/>
          </a:bodyPr>
          <a:lstStyle/>
          <a:p>
            <a:pPr algn="just"/>
            <a:r>
              <a:rPr lang="en-US" sz="1500" dirty="0">
                <a:latin typeface="Gill Sans MT" panose="020B0502020104020203" pitchFamily="34" charset="0"/>
              </a:rPr>
              <a:t>Several datasets have been used in studies related to spoilage of food detection using IoT systems.</a:t>
            </a:r>
            <a:endParaRPr lang="en-US" sz="1500" dirty="0">
              <a:latin typeface="Gill Sans MT" panose="020B0502020104020203" pitchFamily="34" charset="0"/>
            </a:endParaRPr>
          </a:p>
          <a:p>
            <a:pPr algn="just"/>
            <a:r>
              <a:rPr lang="en-US" sz="1500" dirty="0">
                <a:latin typeface="Gill Sans MT" panose="020B0502020104020203" pitchFamily="34" charset="0"/>
              </a:rPr>
              <a:t> </a:t>
            </a:r>
            <a:endParaRPr lang="en-US" sz="1500" dirty="0">
              <a:latin typeface="Gill Sans MT" panose="020B0502020104020203" pitchFamily="34" charset="0"/>
            </a:endParaRPr>
          </a:p>
          <a:p>
            <a:pPr marL="285750" indent="-285750" algn="just">
              <a:buFont typeface="Arial" panose="020B0604020202020204" pitchFamily="34" charset="0"/>
              <a:buChar char="•"/>
            </a:pPr>
            <a:r>
              <a:rPr lang="en-US" sz="1500" dirty="0">
                <a:latin typeface="Gill Sans MT" panose="020B0502020104020203" pitchFamily="34" charset="0"/>
              </a:rPr>
              <a:t>One such dataset is the Food Spoilage dataset, which was created by Wang et al. (2020). The dataset consists of images of spoiled and fresh food products, along with temperature and humidity readings collected using sensors. The dataset was used to train and test a deep learning model for food spoilage detection.</a:t>
            </a:r>
            <a:endParaRPr lang="en-US" sz="1500" dirty="0">
              <a:latin typeface="Gill Sans MT" panose="020B0502020104020203" pitchFamily="34" charset="0"/>
            </a:endParaRPr>
          </a:p>
          <a:p>
            <a:pPr algn="just"/>
            <a:endParaRPr lang="en-US" sz="1500" dirty="0">
              <a:latin typeface="Gill Sans MT" panose="020B0502020104020203" pitchFamily="34" charset="0"/>
            </a:endParaRPr>
          </a:p>
          <a:p>
            <a:pPr marL="285750" indent="-285750" algn="just">
              <a:buFont typeface="Arial" panose="020B0604020202020204" pitchFamily="34" charset="0"/>
              <a:buChar char="•"/>
            </a:pPr>
            <a:r>
              <a:rPr lang="en-US" sz="1500" dirty="0">
                <a:latin typeface="Gill Sans MT" panose="020B0502020104020203" pitchFamily="34" charset="0"/>
              </a:rPr>
              <a:t>Another dataset is the Food Quality Inspection dataset, which was created by Zhang et al. (2018). The dataset consists of images of food products taken from various angles, along with information on the food's freshness and quality. The dataset was used to train and test a deep learning model for food quality inspection.</a:t>
            </a:r>
            <a:endParaRPr lang="en-US" sz="1500" dirty="0">
              <a:latin typeface="Gill Sans MT" panose="020B050202010402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pc="-1" dirty="0">
                <a:solidFill>
                  <a:srgbClr val="000000"/>
                </a:solidFill>
                <a:latin typeface="Gill Sans MT" panose="020B0502020104020203"/>
              </a:rPr>
            </a:br>
            <a:r>
              <a:rPr lang="en-US" sz="3100" b="1" spc="-1" dirty="0">
                <a:solidFill>
                  <a:schemeClr val="accent2">
                    <a:lumMod val="50000"/>
                  </a:schemeClr>
                </a:solidFill>
                <a:latin typeface="Times New Roman" panose="02020603050405020304" pitchFamily="18" charset="0"/>
                <a:cs typeface="Times New Roman" panose="02020603050405020304" pitchFamily="18" charset="0"/>
              </a:rPr>
              <a:t>Experimentation and Results Contd..</a:t>
            </a:r>
            <a:br>
              <a:rPr lang="en-US" sz="3100" spc="-1" dirty="0">
                <a:solidFill>
                  <a:srgbClr val="000000"/>
                </a:solidFill>
                <a:latin typeface="Times New Roman" panose="02020603050405020304" pitchFamily="18" charset="0"/>
                <a:cs typeface="Times New Roman" panose="02020603050405020304" pitchFamily="18" charset="0"/>
              </a:rPr>
            </a:br>
            <a:endParaRPr lang="en-IN" sz="31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00150"/>
            <a:ext cx="8599984" cy="3657600"/>
          </a:xfrm>
        </p:spPr>
        <p:txBody>
          <a:bodyPr>
            <a:normAutofit/>
          </a:bodyPr>
          <a:lstStyle/>
          <a:p>
            <a:pPr marL="342900" lvl="1" indent="-342900">
              <a:buFont typeface="Wingdings" panose="05000000000000000000" pitchFamily="2" charset="2"/>
              <a:buChar char="q"/>
            </a:pPr>
            <a:r>
              <a:rPr lang="en-IN" spc="-1" dirty="0">
                <a:latin typeface="Times New Roman" panose="02020603050405020304" pitchFamily="18" charset="0"/>
                <a:cs typeface="Times New Roman" panose="02020603050405020304" pitchFamily="18" charset="0"/>
              </a:rPr>
              <a:t>Experimental outcomes</a:t>
            </a:r>
            <a:endParaRPr lang="en-IN"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584" y="1785937"/>
            <a:ext cx="2592288" cy="2369989"/>
          </a:xfrm>
          <a:prstGeom prst="rect">
            <a:avLst/>
          </a:prstGeom>
          <a:noFill/>
          <a:ln>
            <a:noFill/>
          </a:ln>
        </p:spPr>
      </p:pic>
      <p:sp>
        <p:nvSpPr>
          <p:cNvPr id="7" name="Rectangle 6"/>
          <p:cNvSpPr/>
          <p:nvPr/>
        </p:nvSpPr>
        <p:spPr>
          <a:xfrm>
            <a:off x="457200" y="4322172"/>
            <a:ext cx="3080972" cy="369332"/>
          </a:xfrm>
          <a:prstGeom prst="rect">
            <a:avLst/>
          </a:prstGeom>
        </p:spPr>
        <p:txBody>
          <a:bodyPr wrap="none">
            <a:spAutoFit/>
          </a:bodyPr>
          <a:lstStyle/>
          <a:p>
            <a:pPr marL="360045" hangingPunct="0">
              <a:spcBef>
                <a:spcPts val="1800"/>
              </a:spcBef>
              <a:spcAft>
                <a:spcPts val="800"/>
              </a:spcAft>
            </a:pPr>
            <a:r>
              <a:rPr lang="en-US" b="1" dirty="0">
                <a:latin typeface="Times New Roman" panose="02020603050405020304" pitchFamily="18" charset="0"/>
                <a:ea typeface="SimSun" panose="02010600030101010101" pitchFamily="2" charset="-122"/>
              </a:rPr>
              <a:t>Step 1:Detection of object</a:t>
            </a:r>
            <a:endParaRPr lang="en-US" dirty="0">
              <a:latin typeface="Times New Roman" panose="02020603050405020304" pitchFamily="18" charset="0"/>
              <a:ea typeface="SimSun" panose="02010600030101010101" pitchFamily="2" charset="-122"/>
            </a:endParaRPr>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t="26216" b="27994"/>
          <a:stretch>
            <a:fillRect/>
          </a:stretch>
        </p:blipFill>
        <p:spPr bwMode="auto">
          <a:xfrm>
            <a:off x="3886931" y="1793515"/>
            <a:ext cx="2376264" cy="2366571"/>
          </a:xfrm>
          <a:prstGeom prst="rect">
            <a:avLst/>
          </a:prstGeom>
          <a:noFill/>
          <a:ln>
            <a:noFill/>
          </a:ln>
        </p:spPr>
      </p:pic>
      <p:pic>
        <p:nvPicPr>
          <p:cNvPr id="9" name="Picture 8"/>
          <p:cNvPicPr/>
          <p:nvPr/>
        </p:nvPicPr>
        <p:blipFill rotWithShape="1">
          <a:blip r:embed="rId3" cstate="print">
            <a:extLst>
              <a:ext uri="{28A0092B-C50C-407E-A947-70E740481C1C}">
                <a14:useLocalDpi xmlns:a14="http://schemas.microsoft.com/office/drawing/2010/main" val="0"/>
              </a:ext>
            </a:extLst>
          </a:blip>
          <a:srcRect t="30144" b="25003"/>
          <a:stretch>
            <a:fillRect/>
          </a:stretch>
        </p:blipFill>
        <p:spPr bwMode="auto">
          <a:xfrm>
            <a:off x="6711101" y="1785937"/>
            <a:ext cx="2346083" cy="2366570"/>
          </a:xfrm>
          <a:prstGeom prst="rect">
            <a:avLst/>
          </a:prstGeom>
          <a:noFill/>
          <a:ln>
            <a:noFill/>
          </a:ln>
        </p:spPr>
      </p:pic>
      <p:sp>
        <p:nvSpPr>
          <p:cNvPr id="10" name="Rectangle 9"/>
          <p:cNvSpPr/>
          <p:nvPr/>
        </p:nvSpPr>
        <p:spPr>
          <a:xfrm>
            <a:off x="4022306" y="4322172"/>
            <a:ext cx="4797147" cy="369332"/>
          </a:xfrm>
          <a:prstGeom prst="rect">
            <a:avLst/>
          </a:prstGeom>
        </p:spPr>
        <p:txBody>
          <a:bodyPr wrap="none">
            <a:spAutoFit/>
          </a:bodyPr>
          <a:lstStyle/>
          <a:p>
            <a:r>
              <a:rPr lang="en-US" b="1" dirty="0">
                <a:latin typeface="Times New Roman" panose="02020603050405020304" pitchFamily="18" charset="0"/>
                <a:ea typeface="SimSun" panose="02010600030101010101" pitchFamily="2" charset="-122"/>
              </a:rPr>
              <a:t>Step 2:Reading Hydrogen  and methane values</a:t>
            </a:r>
            <a:endParaRPr lang="en-US" dirty="0"/>
          </a:p>
        </p:txBody>
      </p:sp>
      <p:sp>
        <p:nvSpPr>
          <p:cNvPr id="11" name="Rectangle 10"/>
          <p:cNvSpPr/>
          <p:nvPr/>
        </p:nvSpPr>
        <p:spPr>
          <a:xfrm>
            <a:off x="1446733" y="4108931"/>
            <a:ext cx="840295" cy="307777"/>
          </a:xfrm>
          <a:prstGeom prst="rect">
            <a:avLst/>
          </a:prstGeom>
        </p:spPr>
        <p:txBody>
          <a:bodyPr wrap="none">
            <a:spAutoFit/>
          </a:bodyPr>
          <a:lstStyle/>
          <a:p>
            <a:pPr marL="152400" indent="0">
              <a:buSzPct val="41000"/>
              <a:buNone/>
            </a:pPr>
            <a:r>
              <a:rPr lang="en-US" sz="1400" b="1" dirty="0">
                <a:solidFill>
                  <a:schemeClr val="accent2">
                    <a:lumMod val="50000"/>
                  </a:schemeClr>
                </a:solidFill>
                <a:latin typeface="Times New Roman" panose="02020603050405020304" pitchFamily="18" charset="0"/>
                <a:ea typeface="SimSun" panose="02010600030101010101" pitchFamily="2" charset="-122"/>
              </a:rPr>
              <a:t>(Fig.9)</a:t>
            </a:r>
            <a:endParaRPr lang="en-US" sz="1400" dirty="0">
              <a:solidFill>
                <a:schemeClr val="accent2">
                  <a:lumMod val="50000"/>
                </a:schemeClr>
              </a:solidFill>
            </a:endParaRPr>
          </a:p>
        </p:txBody>
      </p:sp>
      <p:sp>
        <p:nvSpPr>
          <p:cNvPr id="12" name="Rectangle 11"/>
          <p:cNvSpPr/>
          <p:nvPr/>
        </p:nvSpPr>
        <p:spPr>
          <a:xfrm>
            <a:off x="4628610" y="4119743"/>
            <a:ext cx="930063" cy="307777"/>
          </a:xfrm>
          <a:prstGeom prst="rect">
            <a:avLst/>
          </a:prstGeom>
        </p:spPr>
        <p:txBody>
          <a:bodyPr wrap="none">
            <a:spAutoFit/>
          </a:bodyPr>
          <a:lstStyle/>
          <a:p>
            <a:pPr marL="152400" indent="0">
              <a:buSzPct val="41000"/>
              <a:buNone/>
            </a:pPr>
            <a:r>
              <a:rPr lang="en-US" sz="1400" b="1" dirty="0">
                <a:latin typeface="Times New Roman" panose="02020603050405020304" pitchFamily="18" charset="0"/>
                <a:ea typeface="SimSun" panose="02010600030101010101" pitchFamily="2" charset="-122"/>
              </a:rPr>
              <a:t>(Fig.10)</a:t>
            </a:r>
            <a:endParaRPr lang="en-US" sz="1400" dirty="0"/>
          </a:p>
        </p:txBody>
      </p:sp>
      <p:sp>
        <p:nvSpPr>
          <p:cNvPr id="13" name="Rectangle 12"/>
          <p:cNvSpPr/>
          <p:nvPr/>
        </p:nvSpPr>
        <p:spPr>
          <a:xfrm>
            <a:off x="7392149" y="4104354"/>
            <a:ext cx="920188" cy="307777"/>
          </a:xfrm>
          <a:prstGeom prst="rect">
            <a:avLst/>
          </a:prstGeom>
        </p:spPr>
        <p:txBody>
          <a:bodyPr wrap="none">
            <a:spAutoFit/>
          </a:bodyPr>
          <a:lstStyle/>
          <a:p>
            <a:pPr marL="152400" indent="0">
              <a:buSzPct val="41000"/>
              <a:buNone/>
            </a:pPr>
            <a:r>
              <a:rPr lang="en-US" sz="1400" b="1" dirty="0">
                <a:latin typeface="Times New Roman" panose="02020603050405020304" pitchFamily="18" charset="0"/>
                <a:ea typeface="SimSun" panose="02010600030101010101" pitchFamily="2" charset="-122"/>
              </a:rPr>
              <a:t>(Fig.11)</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1" cstate="print">
            <a:extLst>
              <a:ext uri="{28A0092B-C50C-407E-A947-70E740481C1C}">
                <a14:useLocalDpi xmlns:a14="http://schemas.microsoft.com/office/drawing/2010/main" val="0"/>
              </a:ext>
            </a:extLst>
          </a:blip>
          <a:srcRect t="30157" b="24534"/>
          <a:stretch>
            <a:fillRect/>
          </a:stretch>
        </p:blipFill>
        <p:spPr bwMode="auto">
          <a:xfrm>
            <a:off x="683568" y="369251"/>
            <a:ext cx="2592288" cy="2055940"/>
          </a:xfrm>
          <a:prstGeom prst="rect">
            <a:avLst/>
          </a:prstGeom>
          <a:noFill/>
          <a:ln>
            <a:noFill/>
          </a:ln>
        </p:spPr>
      </p:pic>
      <p:pic>
        <p:nvPicPr>
          <p:cNvPr id="3" name="Picture 2"/>
          <p:cNvPicPr/>
          <p:nvPr/>
        </p:nvPicPr>
        <p:blipFill rotWithShape="1">
          <a:blip r:embed="rId2" cstate="print">
            <a:extLst>
              <a:ext uri="{28A0092B-C50C-407E-A947-70E740481C1C}">
                <a14:useLocalDpi xmlns:a14="http://schemas.microsoft.com/office/drawing/2010/main" val="0"/>
              </a:ext>
            </a:extLst>
          </a:blip>
          <a:srcRect t="34500" b="18217"/>
          <a:stretch>
            <a:fillRect/>
          </a:stretch>
        </p:blipFill>
        <p:spPr bwMode="auto">
          <a:xfrm>
            <a:off x="4355976" y="371794"/>
            <a:ext cx="2592288" cy="2055940"/>
          </a:xfrm>
          <a:prstGeom prst="rect">
            <a:avLst/>
          </a:prstGeom>
          <a:noFill/>
          <a:ln>
            <a:noFill/>
          </a:ln>
        </p:spPr>
      </p:pic>
      <p:sp>
        <p:nvSpPr>
          <p:cNvPr id="4" name="Rectangle 3"/>
          <p:cNvSpPr/>
          <p:nvPr/>
        </p:nvSpPr>
        <p:spPr>
          <a:xfrm>
            <a:off x="1403648" y="2438768"/>
            <a:ext cx="4826129" cy="276999"/>
          </a:xfrm>
          <a:prstGeom prst="rect">
            <a:avLst/>
          </a:prstGeom>
        </p:spPr>
        <p:txBody>
          <a:bodyPr wrap="none">
            <a:spAutoFit/>
          </a:bodyPr>
          <a:lstStyle/>
          <a:p>
            <a:pPr lvl="2" hangingPunct="0">
              <a:spcBef>
                <a:spcPts val="1800"/>
              </a:spcBef>
              <a:spcAft>
                <a:spcPts val="800"/>
              </a:spcAft>
            </a:pPr>
            <a:r>
              <a:rPr lang="en-US" sz="1200" b="1" dirty="0">
                <a:latin typeface="Times New Roman" panose="02020603050405020304" pitchFamily="18" charset="0"/>
                <a:ea typeface="SimSun" panose="02010600030101010101" pitchFamily="2" charset="-122"/>
              </a:rPr>
              <a:t>Step 3: Reading Temp. humidity value and smoke value </a:t>
            </a:r>
            <a:endParaRPr lang="en-US" sz="1200" dirty="0">
              <a:effectLst/>
              <a:latin typeface="Times New Roman" panose="02020603050405020304" pitchFamily="18" charset="0"/>
              <a:ea typeface="SimSun" panose="02010600030101010101" pitchFamily="2" charset="-122"/>
            </a:endParaRP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t="19226" b="25561"/>
          <a:stretch>
            <a:fillRect/>
          </a:stretch>
        </p:blipFill>
        <p:spPr bwMode="auto">
          <a:xfrm>
            <a:off x="755576" y="2836995"/>
            <a:ext cx="2448272" cy="1967003"/>
          </a:xfrm>
          <a:prstGeom prst="rect">
            <a:avLst/>
          </a:prstGeom>
          <a:noFill/>
          <a:ln>
            <a:noFill/>
          </a:ln>
        </p:spPr>
      </p:pic>
      <p:pic>
        <p:nvPicPr>
          <p:cNvPr id="6" name="Picture 5"/>
          <p:cNvPicPr/>
          <p:nvPr/>
        </p:nvPicPr>
        <p:blipFill rotWithShape="1">
          <a:blip r:embed="rId4">
            <a:extLst>
              <a:ext uri="{28A0092B-C50C-407E-A947-70E740481C1C}">
                <a14:useLocalDpi xmlns:a14="http://schemas.microsoft.com/office/drawing/2010/main" val="0"/>
              </a:ext>
            </a:extLst>
          </a:blip>
          <a:srcRect t="5802" b="56796"/>
          <a:stretch>
            <a:fillRect/>
          </a:stretch>
        </p:blipFill>
        <p:spPr bwMode="auto">
          <a:xfrm>
            <a:off x="4427982" y="2852672"/>
            <a:ext cx="2520282" cy="1964687"/>
          </a:xfrm>
          <a:prstGeom prst="rect">
            <a:avLst/>
          </a:prstGeom>
          <a:noFill/>
          <a:ln>
            <a:noFill/>
          </a:ln>
        </p:spPr>
      </p:pic>
      <p:sp>
        <p:nvSpPr>
          <p:cNvPr id="7" name="Rectangle 6"/>
          <p:cNvSpPr/>
          <p:nvPr/>
        </p:nvSpPr>
        <p:spPr>
          <a:xfrm>
            <a:off x="2267744" y="4831153"/>
            <a:ext cx="2677784" cy="276999"/>
          </a:xfrm>
          <a:prstGeom prst="rect">
            <a:avLst/>
          </a:prstGeom>
        </p:spPr>
        <p:txBody>
          <a:bodyPr wrap="none">
            <a:spAutoFit/>
          </a:bodyPr>
          <a:lstStyle/>
          <a:p>
            <a:pPr lvl="2" hangingPunct="0">
              <a:spcBef>
                <a:spcPts val="1800"/>
              </a:spcBef>
              <a:spcAft>
                <a:spcPts val="800"/>
              </a:spcAft>
            </a:pPr>
            <a:r>
              <a:rPr lang="en-US" sz="1200" b="1" dirty="0">
                <a:latin typeface="Times New Roman" panose="02020603050405020304" pitchFamily="18" charset="0"/>
                <a:ea typeface="SimSun" panose="02010600030101010101" pitchFamily="2" charset="-122"/>
              </a:rPr>
              <a:t>Step 4: Display of result</a:t>
            </a:r>
            <a:endParaRPr lang="en-US" sz="1200" dirty="0">
              <a:effectLst/>
              <a:latin typeface="Times New Roman" panose="02020603050405020304" pitchFamily="18" charset="0"/>
              <a:ea typeface="SimSun" panose="02010600030101010101" pitchFamily="2" charset="-122"/>
            </a:endParaRPr>
          </a:p>
        </p:txBody>
      </p:sp>
      <p:sp>
        <p:nvSpPr>
          <p:cNvPr id="8" name="Rectangle 7"/>
          <p:cNvSpPr/>
          <p:nvPr/>
        </p:nvSpPr>
        <p:spPr>
          <a:xfrm>
            <a:off x="1010023" y="2387084"/>
            <a:ext cx="930063" cy="307777"/>
          </a:xfrm>
          <a:prstGeom prst="rect">
            <a:avLst/>
          </a:prstGeom>
        </p:spPr>
        <p:txBody>
          <a:bodyPr wrap="none">
            <a:spAutoFit/>
          </a:bodyPr>
          <a:lstStyle/>
          <a:p>
            <a:pPr marL="152400" indent="0">
              <a:buSzPct val="41000"/>
              <a:buNone/>
            </a:pPr>
            <a:r>
              <a:rPr lang="en-US" sz="1400" b="1" dirty="0">
                <a:latin typeface="Times New Roman" panose="02020603050405020304" pitchFamily="18" charset="0"/>
                <a:ea typeface="SimSun" panose="02010600030101010101" pitchFamily="2" charset="-122"/>
              </a:rPr>
              <a:t>(Fig.12)</a:t>
            </a:r>
            <a:endParaRPr lang="en-US" sz="1400" dirty="0"/>
          </a:p>
        </p:txBody>
      </p:sp>
      <p:sp>
        <p:nvSpPr>
          <p:cNvPr id="9" name="Rectangle 8"/>
          <p:cNvSpPr/>
          <p:nvPr/>
        </p:nvSpPr>
        <p:spPr>
          <a:xfrm>
            <a:off x="6750492" y="2136939"/>
            <a:ext cx="930063" cy="307777"/>
          </a:xfrm>
          <a:prstGeom prst="rect">
            <a:avLst/>
          </a:prstGeom>
        </p:spPr>
        <p:txBody>
          <a:bodyPr wrap="none">
            <a:spAutoFit/>
          </a:bodyPr>
          <a:lstStyle/>
          <a:p>
            <a:pPr marL="152400" indent="0">
              <a:buSzPct val="41000"/>
              <a:buNone/>
            </a:pPr>
            <a:r>
              <a:rPr lang="en-US" sz="1400" b="1" dirty="0">
                <a:latin typeface="Times New Roman" panose="02020603050405020304" pitchFamily="18" charset="0"/>
                <a:ea typeface="SimSun" panose="02010600030101010101" pitchFamily="2" charset="-122"/>
              </a:rPr>
              <a:t>(Fig.13)</a:t>
            </a:r>
            <a:endParaRPr lang="en-US" sz="1400" dirty="0"/>
          </a:p>
        </p:txBody>
      </p:sp>
      <p:sp>
        <p:nvSpPr>
          <p:cNvPr id="10" name="Rectangle 9"/>
          <p:cNvSpPr/>
          <p:nvPr/>
        </p:nvSpPr>
        <p:spPr>
          <a:xfrm>
            <a:off x="417964" y="4774249"/>
            <a:ext cx="1144865" cy="307777"/>
          </a:xfrm>
          <a:prstGeom prst="rect">
            <a:avLst/>
          </a:prstGeom>
        </p:spPr>
        <p:txBody>
          <a:bodyPr wrap="none">
            <a:spAutoFit/>
          </a:bodyPr>
          <a:lstStyle/>
          <a:p>
            <a:pPr marL="152400" indent="0">
              <a:buSzPct val="41000"/>
              <a:buNone/>
            </a:pPr>
            <a:r>
              <a:rPr lang="en-US" sz="1400" b="1" dirty="0">
                <a:solidFill>
                  <a:srgbClr val="FF0000"/>
                </a:solidFill>
                <a:latin typeface="Times New Roman" panose="02020603050405020304" pitchFamily="18" charset="0"/>
                <a:ea typeface="SimSun" panose="02010600030101010101" pitchFamily="2" charset="-122"/>
              </a:rPr>
              <a:t>In (Fig.14)</a:t>
            </a:r>
            <a:endParaRPr lang="en-US" sz="1400" dirty="0"/>
          </a:p>
        </p:txBody>
      </p:sp>
      <p:sp>
        <p:nvSpPr>
          <p:cNvPr id="11" name="Rectangle 10"/>
          <p:cNvSpPr/>
          <p:nvPr/>
        </p:nvSpPr>
        <p:spPr>
          <a:xfrm>
            <a:off x="6750491" y="4523376"/>
            <a:ext cx="930063" cy="307777"/>
          </a:xfrm>
          <a:prstGeom prst="rect">
            <a:avLst/>
          </a:prstGeom>
        </p:spPr>
        <p:txBody>
          <a:bodyPr wrap="none">
            <a:spAutoFit/>
          </a:bodyPr>
          <a:lstStyle/>
          <a:p>
            <a:pPr marL="152400" indent="0">
              <a:buSzPct val="41000"/>
              <a:buNone/>
            </a:pPr>
            <a:r>
              <a:rPr lang="en-US" sz="1400" b="1" dirty="0">
                <a:latin typeface="Times New Roman" panose="02020603050405020304" pitchFamily="18" charset="0"/>
                <a:ea typeface="SimSun" panose="02010600030101010101" pitchFamily="2" charset="-122"/>
              </a:rPr>
              <a:t>(Fig.15)</a:t>
            </a:r>
            <a:endParaRPr lang="en-US" sz="1400" dirty="0"/>
          </a:p>
        </p:txBody>
      </p:sp>
      <p:sp>
        <p:nvSpPr>
          <p:cNvPr id="12" name="Rectangle 11"/>
          <p:cNvSpPr/>
          <p:nvPr/>
        </p:nvSpPr>
        <p:spPr>
          <a:xfrm>
            <a:off x="1020541" y="4735092"/>
            <a:ext cx="2269852" cy="369332"/>
          </a:xfrm>
          <a:prstGeom prst="rect">
            <a:avLst/>
          </a:prstGeom>
        </p:spPr>
        <p:txBody>
          <a:bodyPr wrap="none">
            <a:spAutoFit/>
          </a:bodyPr>
          <a:lstStyle/>
          <a:p>
            <a:pPr marL="360045" hangingPunct="0">
              <a:spcBef>
                <a:spcPts val="1800"/>
              </a:spcBef>
              <a:spcAft>
                <a:spcPts val="800"/>
              </a:spcAft>
            </a:pPr>
            <a:r>
              <a:rPr lang="en-US" sz="1400" b="1" dirty="0">
                <a:solidFill>
                  <a:srgbClr val="FF0000"/>
                </a:solidFill>
                <a:latin typeface="Times New Roman" panose="02020603050405020304" pitchFamily="18" charset="0"/>
                <a:ea typeface="SimSun" panose="02010600030101010101" pitchFamily="2" charset="-122"/>
              </a:rPr>
              <a:t>the food is not spoiled</a:t>
            </a:r>
            <a:r>
              <a:rPr lang="en-US" b="1" dirty="0">
                <a:solidFill>
                  <a:srgbClr val="FF0000"/>
                </a:solidFill>
                <a:latin typeface="Times New Roman" panose="02020603050405020304" pitchFamily="18" charset="0"/>
                <a:ea typeface="SimSun" panose="02010600030101010101" pitchFamily="2" charset="-122"/>
              </a:rPr>
              <a:t>.</a:t>
            </a:r>
            <a:endParaRPr lang="en-US" dirty="0">
              <a:latin typeface="Times New Roman" panose="02020603050405020304" pitchFamily="18" charset="0"/>
              <a:ea typeface="SimSun" panose="02010600030101010101" pitchFamily="2" charset="-122"/>
            </a:endParaRPr>
          </a:p>
        </p:txBody>
      </p:sp>
      <p:sp>
        <p:nvSpPr>
          <p:cNvPr id="13" name="Rectangle 12"/>
          <p:cNvSpPr/>
          <p:nvPr/>
        </p:nvSpPr>
        <p:spPr>
          <a:xfrm>
            <a:off x="1442064" y="-137552"/>
            <a:ext cx="5827823" cy="954107"/>
          </a:xfrm>
          <a:prstGeom prst="rect">
            <a:avLst/>
          </a:prstGeom>
        </p:spPr>
        <p:txBody>
          <a:bodyPr wrap="square">
            <a:spAutoFit/>
          </a:bodyPr>
          <a:lstStyle/>
          <a:p>
            <a:r>
              <a:rPr lang="en-US" sz="2800" b="1" spc="-1" dirty="0">
                <a:solidFill>
                  <a:schemeClr val="accent2">
                    <a:lumMod val="50000"/>
                  </a:schemeClr>
                </a:solidFill>
                <a:latin typeface="Times New Roman" panose="02020603050405020304" pitchFamily="18" charset="0"/>
                <a:cs typeface="Times New Roman" panose="02020603050405020304" pitchFamily="18" charset="0"/>
              </a:rPr>
              <a:t>Experimentation and Results Contd..</a:t>
            </a:r>
            <a:br>
              <a:rPr lang="en-US" sz="2800" spc="-1" dirty="0">
                <a:solidFill>
                  <a:srgbClr val="000000"/>
                </a:solidFill>
                <a:latin typeface="Gill Sans MT" panose="020B0502020104020203"/>
              </a:rPr>
            </a:b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accent2">
                    <a:lumMod val="50000"/>
                  </a:schemeClr>
                </a:solidFill>
                <a:latin typeface="Times New Roman" panose="02020603050405020304" pitchFamily="18" charset="0"/>
                <a:cs typeface="Times New Roman" panose="02020603050405020304" pitchFamily="18" charset="0"/>
              </a:rPr>
              <a:t>Result  Analysis and Validation</a:t>
            </a:r>
            <a:endParaRPr lang="en-US" sz="28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45822" y="1108657"/>
            <a:ext cx="8172480" cy="3712550"/>
          </a:xfrm>
        </p:spPr>
        <p:txBody>
          <a:bodyPr/>
          <a:lstStyle/>
          <a:p>
            <a:r>
              <a:rPr lang="en-US" sz="1600" dirty="0">
                <a:latin typeface="Gill Sans MT" panose="020B0502020104020203" pitchFamily="34" charset="0"/>
              </a:rPr>
              <a:t>Based on the analysis of these factors, we can identify areas of success and areas that require improvement in our IoT project for spoilage spot detection system.</a:t>
            </a:r>
            <a:endParaRPr lang="en-US" sz="1600" dirty="0">
              <a:latin typeface="Gill Sans MT" panose="020B0502020104020203" pitchFamily="34" charset="0"/>
            </a:endParaRPr>
          </a:p>
          <a:p>
            <a:r>
              <a:rPr lang="en-US" sz="1600" dirty="0">
                <a:latin typeface="Gill Sans MT" panose="020B0502020104020203" pitchFamily="34" charset="0"/>
              </a:rPr>
              <a:t>Accuracy: Assess the accuracy of the system in detecting food spoilage. Compare the actual spoiled items with the system's detection results. </a:t>
            </a:r>
            <a:endParaRPr lang="en-US" sz="1600" dirty="0">
              <a:latin typeface="Gill Sans MT" panose="020B0502020104020203" pitchFamily="34" charset="0"/>
            </a:endParaRPr>
          </a:p>
          <a:p>
            <a:r>
              <a:rPr lang="en-US" sz="1600" dirty="0">
                <a:latin typeface="Gill Sans MT" panose="020B0502020104020203" pitchFamily="34" charset="0"/>
              </a:rPr>
              <a:t>False Alarms: Analyze the instances where the system incorrectly identified non-spoiled items as spoiled. Determine the frequency and reasons behind false alarms.</a:t>
            </a:r>
            <a:endParaRPr lang="en-US" sz="1600" dirty="0">
              <a:latin typeface="Gill Sans MT" panose="020B0502020104020203" pitchFamily="34" charset="0"/>
            </a:endParaRPr>
          </a:p>
          <a:p>
            <a:r>
              <a:rPr lang="en-US" sz="1600" dirty="0">
                <a:latin typeface="Gill Sans MT" panose="020B0502020104020203" pitchFamily="34" charset="0"/>
              </a:rPr>
              <a:t>Cost and Maintenance: Consider the cost of implementing and maintaining the system. </a:t>
            </a:r>
            <a:endParaRPr lang="en-US" sz="1600" dirty="0">
              <a:latin typeface="Gill Sans MT" panose="020B0502020104020203" pitchFamily="34" charset="0"/>
            </a:endParaRPr>
          </a:p>
          <a:p>
            <a:pPr marL="152400" indent="0">
              <a:buNone/>
            </a:pPr>
            <a:endParaRPr lang="en-US" sz="1600" dirty="0">
              <a:latin typeface="Gill Sans MT" panose="020B0502020104020203" pitchFamily="34" charset="0"/>
            </a:endParaRPr>
          </a:p>
          <a:p>
            <a:pPr>
              <a:buSzPct val="41000"/>
              <a:buFont typeface="Wingdings" panose="05000000000000000000" pitchFamily="2" charset="2"/>
              <a:buChar char="q"/>
            </a:pPr>
            <a:r>
              <a:rPr lang="en-US" sz="2400" b="1" dirty="0">
                <a:solidFill>
                  <a:schemeClr val="accent2">
                    <a:lumMod val="50000"/>
                  </a:schemeClr>
                </a:solidFill>
                <a:latin typeface="Times New Roman" panose="02020603050405020304" pitchFamily="18" charset="0"/>
                <a:cs typeface="Times New Roman" panose="02020603050405020304" pitchFamily="18" charset="0"/>
              </a:rPr>
              <a:t>Validation</a:t>
            </a:r>
            <a:endParaRPr lang="en-US" sz="2400" b="1" dirty="0">
              <a:solidFill>
                <a:schemeClr val="accent2">
                  <a:lumMod val="50000"/>
                </a:schemeClr>
              </a:solidFill>
              <a:latin typeface="Times New Roman" panose="02020603050405020304" pitchFamily="18" charset="0"/>
              <a:cs typeface="Times New Roman" panose="02020603050405020304" pitchFamily="18" charset="0"/>
            </a:endParaRPr>
          </a:p>
          <a:p>
            <a:pPr marL="152400" indent="0">
              <a:buSzPct val="41000"/>
              <a:buNone/>
            </a:pPr>
            <a:endParaRPr lang="en-US" sz="2400" b="1" dirty="0">
              <a:latin typeface="Times New Roman" panose="02020603050405020304" pitchFamily="18" charset="0"/>
              <a:cs typeface="Times New Roman" panose="02020603050405020304" pitchFamily="18" charset="0"/>
            </a:endParaRPr>
          </a:p>
          <a:p>
            <a:pPr marL="152400" indent="0" algn="just">
              <a:buSzPct val="41000"/>
              <a:buNone/>
            </a:pPr>
            <a:r>
              <a:rPr lang="en-US" sz="1600" dirty="0">
                <a:latin typeface="Gill Sans MT" panose="020B0502020104020203" pitchFamily="34" charset="0"/>
              </a:rPr>
              <a:t>Step 1: Place the food near the ultrasonic sensor and methane sensor </a:t>
            </a:r>
            <a:endParaRPr lang="en-US" sz="1600" dirty="0">
              <a:latin typeface="Gill Sans MT" panose="020B0502020104020203" pitchFamily="34" charset="0"/>
            </a:endParaRPr>
          </a:p>
          <a:p>
            <a:pPr marL="152400" indent="0" algn="just">
              <a:buSzPct val="41000"/>
              <a:buNone/>
            </a:pPr>
            <a:r>
              <a:rPr lang="en-US" sz="1600" dirty="0">
                <a:latin typeface="Gill Sans MT" panose="020B0502020104020203" pitchFamily="34" charset="0"/>
              </a:rPr>
              <a:t>so that the ultrasonic sensor can detect the object and mq4 sensor </a:t>
            </a:r>
            <a:endParaRPr lang="en-US" sz="1600" dirty="0">
              <a:latin typeface="Gill Sans MT" panose="020B0502020104020203" pitchFamily="34" charset="0"/>
            </a:endParaRPr>
          </a:p>
          <a:p>
            <a:pPr marL="152400" indent="0" algn="just">
              <a:buSzPct val="41000"/>
              <a:buNone/>
            </a:pPr>
            <a:r>
              <a:rPr lang="en-US" sz="1600" dirty="0">
                <a:latin typeface="Gill Sans MT" panose="020B0502020104020203" pitchFamily="34" charset="0"/>
              </a:rPr>
              <a:t>can detect the methane level of food.</a:t>
            </a:r>
            <a:endParaRPr lang="en-US" sz="1600" dirty="0">
              <a:latin typeface="Gill Sans MT" panose="020B0502020104020203" pitchFamily="34" charset="0"/>
            </a:endParaRPr>
          </a:p>
          <a:p>
            <a:pPr marL="152400" indent="0">
              <a:buSzPct val="41000"/>
              <a:buNone/>
            </a:pPr>
            <a:endParaRPr lang="en-US" sz="1600" dirty="0">
              <a:solidFill>
                <a:srgbClr val="FF0000"/>
              </a:solidFill>
              <a:latin typeface="Times New Roman" panose="02020603050405020304" pitchFamily="18" charset="0"/>
              <a:cs typeface="Times New Roman" panose="02020603050405020304" pitchFamily="18" charset="0"/>
            </a:endParaRPr>
          </a:p>
          <a:p>
            <a:pPr marL="152400" indent="0">
              <a:buSzPct val="41000"/>
              <a:buNone/>
            </a:pPr>
            <a:r>
              <a:rPr lang="en-US" sz="1400" b="1" dirty="0">
                <a:solidFill>
                  <a:srgbClr val="FF0000"/>
                </a:solidFill>
                <a:latin typeface="Times New Roman" panose="02020603050405020304" pitchFamily="18" charset="0"/>
                <a:ea typeface="SimSun" panose="02010600030101010101" pitchFamily="2" charset="-122"/>
              </a:rPr>
              <a:t>						</a:t>
            </a:r>
            <a:r>
              <a:rPr lang="en-US" sz="1400" b="1" dirty="0">
                <a:solidFill>
                  <a:schemeClr val="tx1"/>
                </a:solidFill>
                <a:latin typeface="Times New Roman" panose="02020603050405020304" pitchFamily="18" charset="0"/>
                <a:ea typeface="SimSun" panose="02010600030101010101" pitchFamily="2" charset="-122"/>
              </a:rPr>
              <a:t>  (Fig.16)</a:t>
            </a:r>
            <a:endParaRPr lang="en-US" sz="1400" dirty="0">
              <a:solidFill>
                <a:schemeClr val="tx1"/>
              </a:solidFill>
            </a:endParaRPr>
          </a:p>
          <a:p>
            <a:pPr marL="152400" indent="0">
              <a:buSzPct val="41000"/>
              <a:buNone/>
            </a:pPr>
            <a:endParaRPr lang="en-US" sz="1200" dirty="0">
              <a:solidFill>
                <a:srgbClr val="FF0000"/>
              </a:solidFill>
              <a:latin typeface="Times New Roman" panose="02020603050405020304" pitchFamily="18" charset="0"/>
              <a:cs typeface="Times New Roman" panose="02020603050405020304" pitchFamily="18" charset="0"/>
            </a:endParaRPr>
          </a:p>
          <a:p>
            <a:pPr marL="152400" indent="0">
              <a:buSzPct val="41000"/>
              <a:buNone/>
            </a:pPr>
            <a:r>
              <a:rPr lang="en-US" sz="1200" dirty="0">
                <a:solidFill>
                  <a:srgbClr val="FF0000"/>
                </a:solidFill>
                <a:latin typeface="Times New Roman" panose="02020603050405020304" pitchFamily="18" charset="0"/>
                <a:cs typeface="Times New Roman" panose="02020603050405020304" pitchFamily="18" charset="0"/>
              </a:rPr>
              <a:t>						</a:t>
            </a:r>
            <a:endParaRPr lang="en-US" sz="1200"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6804248" y="3291829"/>
            <a:ext cx="1914054" cy="18115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902" y="576186"/>
            <a:ext cx="9324528" cy="1225977"/>
          </a:xfrm>
          <a:prstGeom prst="rect">
            <a:avLst/>
          </a:prstGeom>
        </p:spPr>
        <p:txBody>
          <a:bodyPr wrap="square">
            <a:spAutoFit/>
          </a:bodyPr>
          <a:lstStyle/>
          <a:p>
            <a:pPr marL="360045" marR="0" indent="0" algn="just" hangingPunct="0">
              <a:spcBef>
                <a:spcPts val="1800"/>
              </a:spcBef>
              <a:spcAft>
                <a:spcPts val="800"/>
              </a:spcAft>
            </a:pPr>
            <a:r>
              <a:rPr lang="en-US" sz="1600" dirty="0">
                <a:latin typeface="Gill Sans MT" panose="020B0502020104020203" pitchFamily="34" charset="0"/>
                <a:ea typeface="SimSun" panose="02010600030101010101" pitchFamily="2" charset="-122"/>
              </a:rPr>
              <a:t>Step 2 : After detection of food it will start showing the Temp. and humidity, lpg and smoke values as well as the hydrogen level, and methane level present in food through oled</a:t>
            </a:r>
            <a:r>
              <a:rPr lang="en-US" dirty="0">
                <a:latin typeface="Gill Sans MT" panose="020B0502020104020203" pitchFamily="34" charset="0"/>
                <a:ea typeface="SimSun" panose="02010600030101010101" pitchFamily="2" charset="-122"/>
              </a:rPr>
              <a:t>.</a:t>
            </a:r>
            <a:endParaRPr lang="en-US" dirty="0">
              <a:latin typeface="Gill Sans MT" panose="020B0502020104020203" pitchFamily="34" charset="0"/>
              <a:ea typeface="SimSun" panose="02010600030101010101" pitchFamily="2" charset="-122"/>
            </a:endParaRPr>
          </a:p>
          <a:p>
            <a:pPr marL="360045" marR="0" indent="0" algn="just" hangingPunct="0">
              <a:spcBef>
                <a:spcPts val="1800"/>
              </a:spcBef>
              <a:spcAft>
                <a:spcPts val="800"/>
              </a:spcAft>
            </a:pPr>
            <a:endParaRPr lang="en-US" dirty="0">
              <a:latin typeface="Times New Roman" panose="02020603050405020304" pitchFamily="18" charset="0"/>
              <a:ea typeface="SimSun" panose="02010600030101010101" pitchFamily="2" charset="-122"/>
            </a:endParaRPr>
          </a:p>
        </p:txBody>
      </p:sp>
      <p:pic>
        <p:nvPicPr>
          <p:cNvPr id="4" name="Picture 3"/>
          <p:cNvPicPr/>
          <p:nvPr/>
        </p:nvPicPr>
        <p:blipFill rotWithShape="1">
          <a:blip r:embed="rId1" cstate="print">
            <a:extLst>
              <a:ext uri="{28A0092B-C50C-407E-A947-70E740481C1C}">
                <a14:useLocalDpi xmlns:a14="http://schemas.microsoft.com/office/drawing/2010/main" val="0"/>
              </a:ext>
            </a:extLst>
          </a:blip>
          <a:srcRect t="26216" b="27994"/>
          <a:stretch>
            <a:fillRect/>
          </a:stretch>
        </p:blipFill>
        <p:spPr bwMode="auto">
          <a:xfrm>
            <a:off x="179512" y="1491630"/>
            <a:ext cx="2376264" cy="2304256"/>
          </a:xfrm>
          <a:prstGeom prst="rect">
            <a:avLst/>
          </a:prstGeom>
          <a:noFill/>
          <a:ln>
            <a:noFill/>
          </a:ln>
        </p:spPr>
      </p:pic>
      <p:sp>
        <p:nvSpPr>
          <p:cNvPr id="5" name="Rectangle 4"/>
          <p:cNvSpPr/>
          <p:nvPr/>
        </p:nvSpPr>
        <p:spPr>
          <a:xfrm>
            <a:off x="731293" y="3933807"/>
            <a:ext cx="864339" cy="338554"/>
          </a:xfrm>
          <a:prstGeom prst="rect">
            <a:avLst/>
          </a:prstGeom>
        </p:spPr>
        <p:txBody>
          <a:bodyPr wrap="none">
            <a:spAutoFit/>
          </a:bodyPr>
          <a:lstStyle/>
          <a:p>
            <a:r>
              <a:rPr lang="en-US" sz="1600" b="1" dirty="0">
                <a:latin typeface="Times New Roman" panose="02020603050405020304" pitchFamily="18" charset="0"/>
                <a:ea typeface="SimSun" panose="02010600030101010101" pitchFamily="2" charset="-122"/>
              </a:rPr>
              <a:t>(Fig.17)</a:t>
            </a:r>
            <a:endParaRPr lang="en-US" sz="1600" dirty="0"/>
          </a:p>
        </p:txBody>
      </p:sp>
      <p:pic>
        <p:nvPicPr>
          <p:cNvPr id="6" name="Picture 5"/>
          <p:cNvPicPr>
            <a:picLocks noChangeAspect="1"/>
          </p:cNvPicPr>
          <p:nvPr/>
        </p:nvPicPr>
        <p:blipFill>
          <a:blip r:embed="rId2"/>
          <a:stretch>
            <a:fillRect/>
          </a:stretch>
        </p:blipFill>
        <p:spPr>
          <a:xfrm>
            <a:off x="3253576" y="1467716"/>
            <a:ext cx="2427889" cy="2323936"/>
          </a:xfrm>
          <a:prstGeom prst="rect">
            <a:avLst/>
          </a:prstGeom>
        </p:spPr>
      </p:pic>
      <p:pic>
        <p:nvPicPr>
          <p:cNvPr id="7" name="Picture 6"/>
          <p:cNvPicPr>
            <a:picLocks noChangeAspect="1"/>
          </p:cNvPicPr>
          <p:nvPr/>
        </p:nvPicPr>
        <p:blipFill>
          <a:blip r:embed="rId3"/>
          <a:stretch>
            <a:fillRect/>
          </a:stretch>
        </p:blipFill>
        <p:spPr>
          <a:xfrm>
            <a:off x="6392295" y="1467716"/>
            <a:ext cx="2376264" cy="2323937"/>
          </a:xfrm>
          <a:prstGeom prst="rect">
            <a:avLst/>
          </a:prstGeom>
        </p:spPr>
      </p:pic>
      <p:sp>
        <p:nvSpPr>
          <p:cNvPr id="10" name="Rectangle 9"/>
          <p:cNvSpPr/>
          <p:nvPr/>
        </p:nvSpPr>
        <p:spPr>
          <a:xfrm>
            <a:off x="4155860" y="3933807"/>
            <a:ext cx="864339" cy="338554"/>
          </a:xfrm>
          <a:prstGeom prst="rect">
            <a:avLst/>
          </a:prstGeom>
        </p:spPr>
        <p:txBody>
          <a:bodyPr wrap="none">
            <a:spAutoFit/>
          </a:bodyPr>
          <a:lstStyle/>
          <a:p>
            <a:r>
              <a:rPr lang="en-US" sz="1600" b="1" dirty="0">
                <a:latin typeface="Times New Roman" panose="02020603050405020304" pitchFamily="18" charset="0"/>
                <a:ea typeface="SimSun" panose="02010600030101010101" pitchFamily="2" charset="-122"/>
              </a:rPr>
              <a:t>(Fig.18)</a:t>
            </a:r>
            <a:endParaRPr lang="en-US" sz="1600" dirty="0"/>
          </a:p>
        </p:txBody>
      </p:sp>
      <p:sp>
        <p:nvSpPr>
          <p:cNvPr id="11" name="Rectangle 10"/>
          <p:cNvSpPr/>
          <p:nvPr/>
        </p:nvSpPr>
        <p:spPr>
          <a:xfrm>
            <a:off x="7164287" y="3933807"/>
            <a:ext cx="947695" cy="338554"/>
          </a:xfrm>
          <a:prstGeom prst="rect">
            <a:avLst/>
          </a:prstGeom>
        </p:spPr>
        <p:txBody>
          <a:bodyPr wrap="square">
            <a:spAutoFit/>
          </a:bodyPr>
          <a:lstStyle/>
          <a:p>
            <a:r>
              <a:rPr lang="en-US" sz="1600" b="1" dirty="0">
                <a:latin typeface="Times New Roman" panose="02020603050405020304" pitchFamily="18" charset="0"/>
                <a:ea typeface="SimSun" panose="02010600030101010101" pitchFamily="2" charset="-122"/>
              </a:rPr>
              <a:t>(Fig.19)</a:t>
            </a:r>
            <a:endParaRPr lang="en-US" sz="1600" dirty="0"/>
          </a:p>
        </p:txBody>
      </p:sp>
      <p:sp>
        <p:nvSpPr>
          <p:cNvPr id="9" name="Rectangle 8"/>
          <p:cNvSpPr/>
          <p:nvPr/>
        </p:nvSpPr>
        <p:spPr>
          <a:xfrm>
            <a:off x="539552" y="123478"/>
            <a:ext cx="2998641" cy="523220"/>
          </a:xfrm>
          <a:prstGeom prst="rect">
            <a:avLst/>
          </a:prstGeom>
        </p:spPr>
        <p:txBody>
          <a:bodyPr wrap="none">
            <a:spAutoFit/>
          </a:bodyPr>
          <a:lstStyle/>
          <a:p>
            <a:pPr>
              <a:buSzPct val="41000"/>
            </a:pPr>
            <a:r>
              <a:rPr lang="en-US" sz="2800" b="1" dirty="0">
                <a:solidFill>
                  <a:schemeClr val="accent2">
                    <a:lumMod val="50000"/>
                  </a:schemeClr>
                </a:solidFill>
                <a:latin typeface="Times New Roman" panose="02020603050405020304" pitchFamily="18" charset="0"/>
                <a:cs typeface="Times New Roman" panose="02020603050405020304" pitchFamily="18" charset="0"/>
              </a:rPr>
              <a:t>Validation Contd..</a:t>
            </a:r>
            <a:endParaRPr lang="en-US" sz="2800" b="1" dirty="0">
              <a:solidFill>
                <a:schemeClr val="accent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25638"/>
            <a:ext cx="5292080" cy="830997"/>
          </a:xfrm>
          <a:prstGeom prst="rect">
            <a:avLst/>
          </a:prstGeom>
        </p:spPr>
        <p:txBody>
          <a:bodyPr wrap="square">
            <a:spAutoFit/>
          </a:bodyPr>
          <a:lstStyle/>
          <a:p>
            <a:pPr marL="360045" marR="0" indent="0" algn="just" hangingPunct="0">
              <a:spcBef>
                <a:spcPts val="1800"/>
              </a:spcBef>
              <a:spcAft>
                <a:spcPts val="800"/>
              </a:spcAft>
            </a:pPr>
            <a:r>
              <a:rPr lang="en-US" sz="1600" dirty="0">
                <a:latin typeface="Gill Sans MT" panose="020B0502020104020203" pitchFamily="34" charset="0"/>
                <a:ea typeface="SimSun" panose="02010600030101010101" pitchFamily="2" charset="-122"/>
              </a:rPr>
              <a:t>Step 3: After showing all the values the Buzzer will start beeping in two different tunes according to the food quality and the oled will display if food is spoiled or not.</a:t>
            </a:r>
            <a:endParaRPr lang="en-US" sz="1600" dirty="0">
              <a:latin typeface="Gill Sans MT" panose="020B0502020104020203" pitchFamily="34" charset="0"/>
              <a:ea typeface="SimSun" panose="02010600030101010101" pitchFamily="2" charset="-122"/>
            </a:endParaRPr>
          </a:p>
        </p:txBody>
      </p:sp>
      <p:pic>
        <p:nvPicPr>
          <p:cNvPr id="3" name="Picture 2"/>
          <p:cNvPicPr/>
          <p:nvPr/>
        </p:nvPicPr>
        <p:blipFill rotWithShape="1">
          <a:blip r:embed="rId1" cstate="print">
            <a:extLst>
              <a:ext uri="{28A0092B-C50C-407E-A947-70E740481C1C}">
                <a14:useLocalDpi xmlns:a14="http://schemas.microsoft.com/office/drawing/2010/main" val="0"/>
              </a:ext>
            </a:extLst>
          </a:blip>
          <a:srcRect t="19226" b="25561"/>
          <a:stretch>
            <a:fillRect/>
          </a:stretch>
        </p:blipFill>
        <p:spPr bwMode="auto">
          <a:xfrm>
            <a:off x="5868144" y="407847"/>
            <a:ext cx="2592288" cy="2235912"/>
          </a:xfrm>
          <a:prstGeom prst="rect">
            <a:avLst/>
          </a:prstGeom>
          <a:noFill/>
          <a:ln>
            <a:noFill/>
          </a:ln>
        </p:spPr>
      </p:pic>
      <p:sp>
        <p:nvSpPr>
          <p:cNvPr id="4" name="Rectangle 3"/>
          <p:cNvSpPr/>
          <p:nvPr/>
        </p:nvSpPr>
        <p:spPr>
          <a:xfrm>
            <a:off x="323528" y="3241759"/>
            <a:ext cx="5184576" cy="584775"/>
          </a:xfrm>
          <a:prstGeom prst="rect">
            <a:avLst/>
          </a:prstGeom>
        </p:spPr>
        <p:txBody>
          <a:bodyPr wrap="square">
            <a:spAutoFit/>
          </a:bodyPr>
          <a:lstStyle/>
          <a:p>
            <a:pPr hangingPunct="0"/>
            <a:r>
              <a:rPr lang="en-US" sz="1600" dirty="0">
                <a:latin typeface="Gill Sans MT" panose="020B0502020104020203" pitchFamily="34" charset="0"/>
              </a:rPr>
              <a:t>Step 4: Displaying all the values in a website interface that is connected through the Wi-Fi modem.</a:t>
            </a:r>
            <a:endParaRPr lang="en-US" sz="1600" dirty="0">
              <a:latin typeface="Gill Sans MT" panose="020B0502020104020203" pitchFamily="34" charset="0"/>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t="5803" b="51595"/>
          <a:stretch>
            <a:fillRect/>
          </a:stretch>
        </p:blipFill>
        <p:spPr bwMode="auto">
          <a:xfrm>
            <a:off x="6084168" y="2808564"/>
            <a:ext cx="2265134" cy="2334936"/>
          </a:xfrm>
          <a:prstGeom prst="rect">
            <a:avLst/>
          </a:prstGeom>
          <a:noFill/>
          <a:ln>
            <a:noFill/>
          </a:ln>
        </p:spPr>
      </p:pic>
      <p:sp>
        <p:nvSpPr>
          <p:cNvPr id="6" name="Rectangle 5"/>
          <p:cNvSpPr/>
          <p:nvPr/>
        </p:nvSpPr>
        <p:spPr>
          <a:xfrm>
            <a:off x="8388424" y="2291986"/>
            <a:ext cx="864339" cy="338554"/>
          </a:xfrm>
          <a:prstGeom prst="rect">
            <a:avLst/>
          </a:prstGeom>
        </p:spPr>
        <p:txBody>
          <a:bodyPr wrap="none">
            <a:spAutoFit/>
          </a:bodyPr>
          <a:lstStyle/>
          <a:p>
            <a:r>
              <a:rPr lang="en-US" sz="1600" b="1" dirty="0">
                <a:latin typeface="Times New Roman" panose="02020603050405020304" pitchFamily="18" charset="0"/>
                <a:ea typeface="SimSun" panose="02010600030101010101" pitchFamily="2" charset="-122"/>
              </a:rPr>
              <a:t>(Fig.20)</a:t>
            </a:r>
            <a:endParaRPr lang="en-US" sz="1600" dirty="0"/>
          </a:p>
        </p:txBody>
      </p:sp>
      <p:sp>
        <p:nvSpPr>
          <p:cNvPr id="7" name="Rectangle 6"/>
          <p:cNvSpPr/>
          <p:nvPr/>
        </p:nvSpPr>
        <p:spPr>
          <a:xfrm>
            <a:off x="8310134" y="4739051"/>
            <a:ext cx="864339" cy="338554"/>
          </a:xfrm>
          <a:prstGeom prst="rect">
            <a:avLst/>
          </a:prstGeom>
        </p:spPr>
        <p:txBody>
          <a:bodyPr wrap="none">
            <a:spAutoFit/>
          </a:bodyPr>
          <a:lstStyle/>
          <a:p>
            <a:r>
              <a:rPr lang="en-US" sz="1600" b="1" dirty="0">
                <a:latin typeface="Times New Roman" panose="02020603050405020304" pitchFamily="18" charset="0"/>
                <a:ea typeface="SimSun" panose="02010600030101010101" pitchFamily="2" charset="-122"/>
              </a:rPr>
              <a:t>(Fig.21)</a:t>
            </a:r>
            <a:endParaRPr lang="en-US" sz="1600" dirty="0"/>
          </a:p>
        </p:txBody>
      </p:sp>
      <p:sp>
        <p:nvSpPr>
          <p:cNvPr id="8" name="Rectangle 7"/>
          <p:cNvSpPr/>
          <p:nvPr/>
        </p:nvSpPr>
        <p:spPr>
          <a:xfrm>
            <a:off x="539552" y="267494"/>
            <a:ext cx="2998641" cy="523220"/>
          </a:xfrm>
          <a:prstGeom prst="rect">
            <a:avLst/>
          </a:prstGeom>
        </p:spPr>
        <p:txBody>
          <a:bodyPr wrap="none">
            <a:spAutoFit/>
          </a:bodyPr>
          <a:lstStyle/>
          <a:p>
            <a:pPr>
              <a:buSzPct val="41000"/>
            </a:pPr>
            <a:r>
              <a:rPr lang="en-US" sz="2800" b="1" dirty="0">
                <a:solidFill>
                  <a:schemeClr val="accent2">
                    <a:lumMod val="50000"/>
                  </a:schemeClr>
                </a:solidFill>
                <a:latin typeface="Times New Roman" panose="02020603050405020304" pitchFamily="18" charset="0"/>
                <a:cs typeface="Times New Roman" panose="02020603050405020304" pitchFamily="18" charset="0"/>
              </a:rPr>
              <a:t>Validation Contd..</a:t>
            </a:r>
            <a:endParaRPr lang="en-US" sz="2800" b="1" dirty="0">
              <a:solidFill>
                <a:schemeClr val="accent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539552" y="771550"/>
            <a:ext cx="2664296" cy="762172"/>
          </a:xfrm>
          <a:prstGeom prst="rect">
            <a:avLst/>
          </a:prstGeom>
          <a:noFill/>
          <a:ln>
            <a:noFill/>
          </a:ln>
        </p:spPr>
        <p:txBody>
          <a:bodyPr lIns="90000" tIns="45000" rIns="90000" bIns="45000" anchor="ctr">
            <a:normAutofit fontScale="92500" lnSpcReduction="10000"/>
          </a:bodyPr>
          <a:lstStyle/>
          <a:p>
            <a:br>
              <a:rPr dirty="0"/>
            </a:br>
            <a:r>
              <a:rPr lang="en-US" sz="3000" b="1" dirty="0">
                <a:solidFill>
                  <a:schemeClr val="accent2">
                    <a:lumMod val="50000"/>
                  </a:schemeClr>
                </a:solidFill>
                <a:latin typeface="Times New Roman" panose="02020603050405020304" pitchFamily="18" charset="0"/>
                <a:cs typeface="Times New Roman" panose="02020603050405020304" pitchFamily="18" charset="0"/>
              </a:rPr>
              <a:t>Conclusion</a:t>
            </a:r>
            <a:endParaRPr lang="en-US" sz="3000" b="1" dirty="0">
              <a:solidFill>
                <a:schemeClr val="accent2">
                  <a:lumMod val="50000"/>
                </a:schemeClr>
              </a:solidFill>
              <a:latin typeface="Times New Roman" panose="02020603050405020304" pitchFamily="18" charset="0"/>
              <a:cs typeface="Times New Roman" panose="02020603050405020304" pitchFamily="18" charset="0"/>
            </a:endParaRPr>
          </a:p>
          <a:p>
            <a:pPr>
              <a:lnSpc>
                <a:spcPct val="100000"/>
              </a:lnSpc>
            </a:pPr>
            <a:endParaRPr lang="en-US" sz="4500" b="1" spc="-1" dirty="0">
              <a:solidFill>
                <a:srgbClr val="572314"/>
              </a:solidFill>
              <a:latin typeface="Times New Roman" panose="02020603050405020304" pitchFamily="18" charset="0"/>
              <a:cs typeface="Times New Roman" panose="02020603050405020304" pitchFamily="18" charset="0"/>
            </a:endParaRPr>
          </a:p>
        </p:txBody>
      </p:sp>
      <p:sp>
        <p:nvSpPr>
          <p:cNvPr id="121" name="TextShape 2"/>
          <p:cNvSpPr txBox="1"/>
          <p:nvPr/>
        </p:nvSpPr>
        <p:spPr>
          <a:xfrm>
            <a:off x="357158" y="1085940"/>
            <a:ext cx="8576242" cy="3600180"/>
          </a:xfrm>
          <a:prstGeom prst="rect">
            <a:avLst/>
          </a:prstGeom>
          <a:noFill/>
          <a:ln>
            <a:noFill/>
          </a:ln>
        </p:spPr>
        <p:txBody>
          <a:bodyPr lIns="90000" tIns="45000" rIns="90000" bIns="45000">
            <a:noAutofit/>
          </a:bodyPr>
          <a:lstStyle/>
          <a:p>
            <a:pPr algn="just" hangingPunct="0"/>
            <a:endParaRPr lang="en-US" sz="1600" dirty="0">
              <a:latin typeface="Gill Sans MT" panose="020B0502020104020203" pitchFamily="34" charset="0"/>
            </a:endParaRPr>
          </a:p>
          <a:p>
            <a:pPr algn="just" hangingPunct="0"/>
            <a:r>
              <a:rPr lang="en-US" sz="1600" dirty="0">
                <a:latin typeface="Gill Sans MT" panose="020B0502020104020203" pitchFamily="34" charset="0"/>
              </a:rPr>
              <a:t>IoT-based solutions for detecting food deterioration provide substantial advantages in terms of assuring food safety, upholding quality control, and reducing waste, so let's sum it up. These systems use sensor technologies, data analytics, and in-the-moment monitoring to identify spoiling early on, allowing for prompt mitigation and action. These systems enable precise and consistent spoiling detection, lowering the risk of foodborne diseases and maintaining the quality of food items by continually monitoring crucial parameters and utilising modern analytics techniques, such machine learning and computer vision. By integrating IoT technology, the food supply chain may benefit from increased traceability and proactive decision-making through the easy collection, analysis, and exchange of data.</a:t>
            </a:r>
            <a:endParaRPr lang="en-US" sz="1600" dirty="0">
              <a:latin typeface="Gill Sans MT" panose="020B0502020104020203" pitchFamily="34" charset="0"/>
            </a:endParaRPr>
          </a:p>
          <a:p>
            <a:pPr hangingPunct="0"/>
            <a:endParaRPr lang="en-US" dirty="0"/>
          </a:p>
          <a:p>
            <a:pPr hangingPunct="0"/>
            <a:endParaRPr lang="en-US" dirty="0"/>
          </a:p>
        </p:txBody>
      </p:sp>
      <p:sp>
        <p:nvSpPr>
          <p:cNvPr id="122"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EA859CA-BA57-47D4-9BA7-0872E5F9353E}" type="slidenum">
              <a:rPr lang="en-IN" sz="1200" b="0" strike="noStrike" spc="-1">
                <a:solidFill>
                  <a:srgbClr val="B5A989"/>
                </a:solidFill>
                <a:latin typeface="Gill Sans MT" panose="020B0502020104020203"/>
              </a:rPr>
            </a:fld>
            <a:endParaRPr lang="en-IN" sz="1200" b="0" strike="noStrike" spc="-1">
              <a:latin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571472" y="206010"/>
            <a:ext cx="8361928" cy="856980"/>
          </a:xfrm>
          <a:prstGeom prst="rect">
            <a:avLst/>
          </a:prstGeom>
          <a:noFill/>
          <a:ln>
            <a:noFill/>
          </a:ln>
        </p:spPr>
        <p:txBody>
          <a:bodyPr lIns="90000" tIns="45000" rIns="90000" bIns="45000" anchor="ctr">
            <a:normAutofit fontScale="66500" lnSpcReduction="20000"/>
          </a:bodyPr>
          <a:lstStyle/>
          <a:p>
            <a:pPr>
              <a:lnSpc>
                <a:spcPct val="100000"/>
              </a:lnSpc>
            </a:pPr>
            <a:r>
              <a:rPr lang="en-US" sz="4200" b="1" strike="noStrike" spc="-1" dirty="0">
                <a:solidFill>
                  <a:srgbClr val="572314"/>
                </a:solidFill>
                <a:latin typeface="Times New Roman" panose="02020603050405020304" pitchFamily="18" charset="0"/>
                <a:cs typeface="Times New Roman" panose="02020603050405020304" pitchFamily="18" charset="0"/>
              </a:rPr>
              <a:t>Presentation Outline</a:t>
            </a:r>
            <a:br>
              <a:rPr dirty="0">
                <a:latin typeface="Times New Roman" panose="02020603050405020304" pitchFamily="18" charset="0"/>
                <a:cs typeface="Times New Roman" panose="02020603050405020304" pitchFamily="18" charset="0"/>
              </a:rPr>
            </a:br>
            <a:endParaRPr lang="en-US" sz="43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02" name="TextShape 2"/>
          <p:cNvSpPr txBox="1"/>
          <p:nvPr/>
        </p:nvSpPr>
        <p:spPr>
          <a:xfrm>
            <a:off x="428596" y="642924"/>
            <a:ext cx="8504804" cy="4043196"/>
          </a:xfrm>
          <a:prstGeom prst="rect">
            <a:avLst/>
          </a:prstGeom>
          <a:noFill/>
          <a:ln>
            <a:noFill/>
          </a:ln>
        </p:spPr>
        <p:txBody>
          <a:bodyPr lIns="90000" tIns="45000" rIns="90000" bIns="45000">
            <a:noAutofit/>
          </a:bodyPr>
          <a:lstStyle/>
          <a:p>
            <a:pPr marL="365760" indent="-283210">
              <a:lnSpc>
                <a:spcPct val="100000"/>
              </a:lnSpc>
              <a:spcBef>
                <a:spcPts val="600"/>
              </a:spcBef>
              <a:buClr>
                <a:srgbClr val="3891A7"/>
              </a:buClr>
              <a:buSzPct val="80000"/>
              <a:buFont typeface="Wingdings" panose="05000000000000000000" pitchFamily="2" charset="2"/>
              <a:buChar char=""/>
            </a:pPr>
            <a:r>
              <a:rPr lang="en-US" sz="1600" b="0" strike="noStrike" spc="-1" dirty="0">
                <a:solidFill>
                  <a:srgbClr val="000000"/>
                </a:solidFill>
                <a:latin typeface="Gill Sans MT" panose="020B0502020104020203"/>
              </a:rPr>
              <a:t>Introduction</a:t>
            </a:r>
            <a:endParaRPr lang="en-US" sz="1600" b="0" strike="noStrike" spc="-1" dirty="0">
              <a:solidFill>
                <a:srgbClr val="000000"/>
              </a:solidFill>
              <a:latin typeface="Gill Sans MT" panose="020B0502020104020203"/>
            </a:endParaRPr>
          </a:p>
          <a:p>
            <a:pPr marL="640080" lvl="1" indent="-237490">
              <a:lnSpc>
                <a:spcPct val="100000"/>
              </a:lnSpc>
              <a:buClr>
                <a:srgbClr val="3891A7"/>
              </a:buClr>
              <a:buFont typeface="Wingdings" panose="05000000000000000000" pitchFamily="2" charset="2"/>
              <a:buChar char=""/>
            </a:pPr>
            <a:r>
              <a:rPr lang="en-US" sz="1400" b="0" strike="noStrike" spc="-1" dirty="0">
                <a:solidFill>
                  <a:srgbClr val="0070C0"/>
                </a:solidFill>
                <a:latin typeface="Gill Sans MT" panose="020B0502020104020203"/>
              </a:rPr>
              <a:t>Motivations</a:t>
            </a:r>
            <a:endParaRPr lang="en-US" sz="1400" b="0" strike="noStrike" spc="-1" dirty="0">
              <a:solidFill>
                <a:srgbClr val="0070C0"/>
              </a:solidFill>
              <a:latin typeface="Gill Sans MT" panose="020B0502020104020203"/>
            </a:endParaRPr>
          </a:p>
          <a:p>
            <a:pPr marL="640080" lvl="1" indent="-237490">
              <a:lnSpc>
                <a:spcPct val="100000"/>
              </a:lnSpc>
              <a:buClr>
                <a:srgbClr val="3891A7"/>
              </a:buClr>
              <a:buFont typeface="Wingdings" panose="05000000000000000000" pitchFamily="2" charset="2"/>
              <a:buChar char=""/>
            </a:pPr>
            <a:r>
              <a:rPr lang="en-US" sz="1400" spc="-1" dirty="0">
                <a:solidFill>
                  <a:srgbClr val="0070C0"/>
                </a:solidFill>
                <a:latin typeface="Gill Sans MT" panose="020B0502020104020203"/>
              </a:rPr>
              <a:t>Uniqueness of the work</a:t>
            </a:r>
            <a:endParaRPr lang="en-US" sz="1400" b="0" strike="noStrike" spc="-1" dirty="0">
              <a:solidFill>
                <a:srgbClr val="0070C0"/>
              </a:solidFill>
              <a:latin typeface="Gill Sans MT" panose="020B0502020104020203"/>
            </a:endParaRPr>
          </a:p>
          <a:p>
            <a:pPr marL="365760" indent="-283210">
              <a:lnSpc>
                <a:spcPct val="100000"/>
              </a:lnSpc>
              <a:spcBef>
                <a:spcPts val="600"/>
              </a:spcBef>
              <a:buClr>
                <a:srgbClr val="3891A7"/>
              </a:buClr>
              <a:buSzPct val="80000"/>
              <a:buFont typeface="Wingdings" panose="05000000000000000000" pitchFamily="2" charset="2"/>
              <a:buChar char=""/>
            </a:pPr>
            <a:r>
              <a:rPr lang="en-US" sz="1600" b="0" strike="noStrike" spc="-1" dirty="0">
                <a:solidFill>
                  <a:srgbClr val="000000"/>
                </a:solidFill>
                <a:latin typeface="Gill Sans MT" panose="020B0502020104020203"/>
              </a:rPr>
              <a:t>Literature Survey</a:t>
            </a:r>
            <a:endParaRPr lang="en-US" sz="1600" b="0" strike="noStrike" spc="-1" dirty="0">
              <a:solidFill>
                <a:srgbClr val="000000"/>
              </a:solidFill>
              <a:latin typeface="Gill Sans MT" panose="020B0502020104020203"/>
            </a:endParaRPr>
          </a:p>
          <a:p>
            <a:pPr marL="640080" lvl="1" indent="-237490">
              <a:lnSpc>
                <a:spcPct val="100000"/>
              </a:lnSpc>
              <a:spcBef>
                <a:spcPts val="550"/>
              </a:spcBef>
              <a:buClr>
                <a:srgbClr val="3891A7"/>
              </a:buClr>
              <a:buFont typeface="Wingdings" panose="05000000000000000000" pitchFamily="2" charset="2"/>
              <a:buChar char=""/>
            </a:pPr>
            <a:r>
              <a:rPr lang="en-US" sz="1400" b="0" strike="noStrike" spc="-1" dirty="0">
                <a:solidFill>
                  <a:srgbClr val="0070C0"/>
                </a:solidFill>
                <a:latin typeface="Gill Sans MT" panose="020B0502020104020203"/>
              </a:rPr>
              <a:t>Existing System</a:t>
            </a:r>
            <a:endParaRPr lang="en-US" sz="1400" b="0" strike="noStrike" spc="-1" dirty="0">
              <a:solidFill>
                <a:srgbClr val="0070C0"/>
              </a:solidFill>
              <a:latin typeface="Gill Sans MT" panose="020B0502020104020203"/>
            </a:endParaRPr>
          </a:p>
          <a:p>
            <a:pPr marL="640080" lvl="1" indent="-237490">
              <a:lnSpc>
                <a:spcPct val="100000"/>
              </a:lnSpc>
              <a:spcBef>
                <a:spcPts val="550"/>
              </a:spcBef>
              <a:buClr>
                <a:srgbClr val="3891A7"/>
              </a:buClr>
              <a:buFont typeface="Wingdings" panose="05000000000000000000" pitchFamily="2" charset="2"/>
              <a:buChar char=""/>
            </a:pPr>
            <a:r>
              <a:rPr lang="en-US" sz="1400" b="0" strike="noStrike" spc="-1" dirty="0">
                <a:solidFill>
                  <a:srgbClr val="0070C0"/>
                </a:solidFill>
                <a:latin typeface="Gill Sans MT" panose="020B0502020104020203"/>
              </a:rPr>
              <a:t>Problem Identification</a:t>
            </a:r>
            <a:endParaRPr lang="en-US" sz="1400" b="0" strike="noStrike" spc="-1" dirty="0">
              <a:solidFill>
                <a:srgbClr val="0070C0"/>
              </a:solidFill>
              <a:latin typeface="Gill Sans MT" panose="020B0502020104020203"/>
            </a:endParaRPr>
          </a:p>
          <a:p>
            <a:pPr marL="365760" indent="-283210">
              <a:lnSpc>
                <a:spcPct val="100000"/>
              </a:lnSpc>
              <a:spcBef>
                <a:spcPts val="600"/>
              </a:spcBef>
              <a:buClr>
                <a:srgbClr val="3891A7"/>
              </a:buClr>
              <a:buSzPct val="80000"/>
              <a:buFont typeface="Wingdings" panose="05000000000000000000" pitchFamily="2" charset="2"/>
              <a:buChar char=""/>
            </a:pPr>
            <a:r>
              <a:rPr lang="en-US" sz="1600" b="0" strike="noStrike" spc="-1" dirty="0">
                <a:solidFill>
                  <a:srgbClr val="000000"/>
                </a:solidFill>
                <a:latin typeface="Gill Sans MT" panose="020B0502020104020203"/>
              </a:rPr>
              <a:t>Schematic Layout OR Model Diagram</a:t>
            </a:r>
            <a:endParaRPr lang="en-US" sz="1600" b="0" strike="noStrike" spc="-1" dirty="0">
              <a:solidFill>
                <a:srgbClr val="000000"/>
              </a:solidFill>
              <a:latin typeface="Gill Sans MT" panose="020B0502020104020203"/>
            </a:endParaRPr>
          </a:p>
          <a:p>
            <a:pPr marL="365760" indent="-283210">
              <a:lnSpc>
                <a:spcPct val="100000"/>
              </a:lnSpc>
              <a:spcBef>
                <a:spcPts val="600"/>
              </a:spcBef>
              <a:buClr>
                <a:srgbClr val="3891A7"/>
              </a:buClr>
              <a:buSzPct val="80000"/>
              <a:buFont typeface="Wingdings" panose="05000000000000000000" pitchFamily="2" charset="2"/>
              <a:buChar char=""/>
            </a:pPr>
            <a:r>
              <a:rPr lang="en-US" sz="1600" b="0" strike="noStrike" spc="-1" dirty="0">
                <a:solidFill>
                  <a:srgbClr val="000000"/>
                </a:solidFill>
                <a:latin typeface="Gill Sans MT" panose="020B0502020104020203"/>
              </a:rPr>
              <a:t>Methods OR Tools OR Algorithms used</a:t>
            </a:r>
            <a:endParaRPr lang="en-US" sz="1600" b="0" strike="noStrike" spc="-1" dirty="0">
              <a:solidFill>
                <a:srgbClr val="000000"/>
              </a:solidFill>
              <a:latin typeface="Gill Sans MT" panose="020B0502020104020203"/>
            </a:endParaRPr>
          </a:p>
          <a:p>
            <a:pPr marL="365760" indent="-283210">
              <a:lnSpc>
                <a:spcPct val="100000"/>
              </a:lnSpc>
              <a:spcBef>
                <a:spcPts val="600"/>
              </a:spcBef>
              <a:buClr>
                <a:srgbClr val="3891A7"/>
              </a:buClr>
              <a:buSzPct val="80000"/>
              <a:buFont typeface="Wingdings" panose="05000000000000000000" pitchFamily="2" charset="2"/>
              <a:buChar char=""/>
            </a:pPr>
            <a:r>
              <a:rPr lang="en-US" sz="1600" spc="-1" dirty="0">
                <a:solidFill>
                  <a:srgbClr val="000000"/>
                </a:solidFill>
                <a:latin typeface="Gill Sans MT" panose="020B0502020104020203"/>
              </a:rPr>
              <a:t>Experimentation and Results</a:t>
            </a:r>
            <a:endParaRPr lang="en-US" sz="1600" spc="-1" dirty="0">
              <a:solidFill>
                <a:srgbClr val="000000"/>
              </a:solidFill>
              <a:latin typeface="Gill Sans MT" panose="020B0502020104020203"/>
            </a:endParaRPr>
          </a:p>
          <a:p>
            <a:pPr marL="640080" lvl="1" indent="-237490">
              <a:buClr>
                <a:srgbClr val="3891A7"/>
              </a:buClr>
              <a:buSzPct val="80000"/>
              <a:buFont typeface="Wingdings" panose="05000000000000000000" pitchFamily="2" charset="2"/>
              <a:buChar char=""/>
            </a:pPr>
            <a:r>
              <a:rPr lang="en-IN" sz="1400" spc="-1" dirty="0">
                <a:solidFill>
                  <a:srgbClr val="0070C0"/>
                </a:solidFill>
                <a:latin typeface="Gill Sans MT" panose="020B0502020104020203"/>
              </a:rPr>
              <a:t>System/Model Specifications</a:t>
            </a:r>
            <a:endParaRPr lang="en-US" sz="1400" spc="-1" dirty="0">
              <a:solidFill>
                <a:srgbClr val="0070C0"/>
              </a:solidFill>
              <a:latin typeface="Gill Sans MT" panose="020B0502020104020203"/>
            </a:endParaRPr>
          </a:p>
          <a:p>
            <a:pPr marL="640080" lvl="1" indent="-237490">
              <a:buClr>
                <a:srgbClr val="3891A7"/>
              </a:buClr>
              <a:buSzPct val="80000"/>
              <a:buFont typeface="Wingdings" panose="05000000000000000000" pitchFamily="2" charset="2"/>
              <a:buChar char=""/>
            </a:pPr>
            <a:r>
              <a:rPr lang="en-US" sz="1400" spc="-1" dirty="0">
                <a:solidFill>
                  <a:srgbClr val="0070C0"/>
                </a:solidFill>
                <a:latin typeface="Gill Sans MT" panose="020B0502020104020203"/>
              </a:rPr>
              <a:t>Datasets Description</a:t>
            </a:r>
            <a:r>
              <a:rPr lang="en-IN" sz="1400" spc="-1" dirty="0">
                <a:solidFill>
                  <a:srgbClr val="0070C0"/>
                </a:solidFill>
                <a:latin typeface="Gill Sans MT" panose="020B0502020104020203"/>
              </a:rPr>
              <a:t>(if any</a:t>
            </a:r>
            <a:r>
              <a:rPr lang="en-IN" sz="1600" spc="-1" dirty="0">
                <a:solidFill>
                  <a:srgbClr val="0070C0"/>
                </a:solidFill>
                <a:latin typeface="Gill Sans MT" panose="020B0502020104020203"/>
              </a:rPr>
              <a:t>)</a:t>
            </a:r>
            <a:endParaRPr lang="en-US" sz="1400" spc="-1" dirty="0">
              <a:solidFill>
                <a:srgbClr val="0070C0"/>
              </a:solidFill>
              <a:latin typeface="Gill Sans MT" panose="020B0502020104020203"/>
            </a:endParaRPr>
          </a:p>
          <a:p>
            <a:pPr marL="640080" lvl="1" indent="-237490">
              <a:buClr>
                <a:srgbClr val="3891A7"/>
              </a:buClr>
              <a:buSzPct val="80000"/>
              <a:buFont typeface="Wingdings" panose="05000000000000000000" pitchFamily="2" charset="2"/>
              <a:buChar char=""/>
            </a:pPr>
            <a:r>
              <a:rPr lang="en-IN" sz="1400" spc="-1" dirty="0">
                <a:solidFill>
                  <a:srgbClr val="0070C0"/>
                </a:solidFill>
                <a:latin typeface="Gill Sans MT" panose="020B0502020104020203"/>
              </a:rPr>
              <a:t>Parameters used (if any</a:t>
            </a:r>
            <a:r>
              <a:rPr lang="en-IN" sz="1600" spc="-1" dirty="0">
                <a:solidFill>
                  <a:srgbClr val="0070C0"/>
                </a:solidFill>
                <a:latin typeface="Gill Sans MT" panose="020B0502020104020203"/>
              </a:rPr>
              <a:t>)</a:t>
            </a:r>
            <a:endParaRPr lang="en-IN" sz="1600" spc="-1" dirty="0">
              <a:solidFill>
                <a:srgbClr val="0070C0"/>
              </a:solidFill>
              <a:latin typeface="Gill Sans MT" panose="020B0502020104020203"/>
            </a:endParaRPr>
          </a:p>
          <a:p>
            <a:pPr marL="640080" lvl="1" indent="-237490">
              <a:buClr>
                <a:srgbClr val="3891A7"/>
              </a:buClr>
              <a:buSzPct val="80000"/>
              <a:buFont typeface="Wingdings" panose="05000000000000000000" pitchFamily="2" charset="2"/>
              <a:buChar char=""/>
            </a:pPr>
            <a:r>
              <a:rPr lang="en-IN" sz="1400" spc="-1" dirty="0">
                <a:solidFill>
                  <a:srgbClr val="0070C0"/>
                </a:solidFill>
                <a:latin typeface="Gill Sans MT" panose="020B0502020104020203"/>
              </a:rPr>
              <a:t>Experimental outcomes (Tables and Figures)</a:t>
            </a:r>
            <a:endParaRPr lang="en-IN" sz="1400" spc="-1" dirty="0">
              <a:solidFill>
                <a:srgbClr val="0070C0"/>
              </a:solidFill>
              <a:latin typeface="Gill Sans MT" panose="020B0502020104020203"/>
            </a:endParaRPr>
          </a:p>
          <a:p>
            <a:pPr marL="640080" lvl="1" indent="-237490">
              <a:buClr>
                <a:srgbClr val="3891A7"/>
              </a:buClr>
              <a:buSzPct val="80000"/>
              <a:buFont typeface="Wingdings" panose="05000000000000000000" pitchFamily="2" charset="2"/>
              <a:buChar char=""/>
            </a:pPr>
            <a:r>
              <a:rPr lang="en-IN" sz="1400" spc="-1" dirty="0">
                <a:solidFill>
                  <a:srgbClr val="0070C0"/>
                </a:solidFill>
                <a:latin typeface="Gill Sans MT" panose="020B0502020104020203"/>
              </a:rPr>
              <a:t>Result Analysis and Validation</a:t>
            </a:r>
            <a:endParaRPr lang="en-IN" sz="1400" spc="-1" dirty="0">
              <a:solidFill>
                <a:srgbClr val="0070C0"/>
              </a:solidFill>
              <a:latin typeface="Gill Sans MT" panose="020B0502020104020203"/>
            </a:endParaRPr>
          </a:p>
          <a:p>
            <a:pPr marL="365760" indent="-283210">
              <a:lnSpc>
                <a:spcPct val="100000"/>
              </a:lnSpc>
              <a:spcBef>
                <a:spcPts val="600"/>
              </a:spcBef>
              <a:buClr>
                <a:srgbClr val="3891A7"/>
              </a:buClr>
              <a:buSzPct val="80000"/>
              <a:buFont typeface="Wingdings" panose="05000000000000000000" pitchFamily="2" charset="2"/>
              <a:buChar char=""/>
            </a:pPr>
            <a:r>
              <a:rPr lang="en-US" sz="1600" spc="-1" dirty="0">
                <a:solidFill>
                  <a:srgbClr val="000000"/>
                </a:solidFill>
                <a:latin typeface="Gill Sans MT" panose="020B0502020104020203"/>
              </a:rPr>
              <a:t>Conclusion and Future Scope (Key findings)</a:t>
            </a:r>
            <a:endParaRPr lang="en-US" sz="1600" b="0" strike="noStrike" spc="-1" dirty="0">
              <a:solidFill>
                <a:srgbClr val="000000"/>
              </a:solidFill>
              <a:latin typeface="Gill Sans MT" panose="020B0502020104020203"/>
            </a:endParaRPr>
          </a:p>
          <a:p>
            <a:pPr marL="365760" lvl="1" indent="-283210">
              <a:spcBef>
                <a:spcPts val="600"/>
              </a:spcBef>
              <a:buClr>
                <a:srgbClr val="3891A7"/>
              </a:buClr>
              <a:buSzPct val="80000"/>
              <a:buFont typeface="Wingdings" panose="05000000000000000000" pitchFamily="2" charset="2"/>
              <a:buChar char=""/>
            </a:pPr>
            <a:r>
              <a:rPr lang="en-IN" sz="1600" spc="-1" dirty="0">
                <a:solidFill>
                  <a:srgbClr val="000000"/>
                </a:solidFill>
                <a:latin typeface="Gill Sans MT" panose="020B0502020104020203"/>
              </a:rPr>
              <a:t>Bibliography</a:t>
            </a:r>
            <a:endParaRPr lang="en-US" sz="1600" spc="-1" dirty="0">
              <a:solidFill>
                <a:srgbClr val="000000"/>
              </a:solidFill>
              <a:latin typeface="Gill Sans MT" panose="020B0502020104020203"/>
            </a:endParaRPr>
          </a:p>
        </p:txBody>
      </p:sp>
      <p:sp>
        <p:nvSpPr>
          <p:cNvPr id="103"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98A15F4-BA1A-4DF0-8C36-812FE3A649CD}" type="slidenum">
              <a:rPr lang="en-IN" sz="1200" b="0" strike="noStrike" spc="-1">
                <a:solidFill>
                  <a:srgbClr val="B5A989"/>
                </a:solidFill>
                <a:latin typeface="Gill Sans MT" panose="020B0502020104020203"/>
              </a:rPr>
            </a:fld>
            <a:endParaRPr lang="en-IN" sz="1200" b="0" strike="noStrike" spc="-1">
              <a:latin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627534"/>
            <a:ext cx="8568952" cy="4355038"/>
          </a:xfrm>
          <a:prstGeom prst="rect">
            <a:avLst/>
          </a:prstGeom>
        </p:spPr>
        <p:txBody>
          <a:bodyPr wrap="square">
            <a:spAutoFit/>
          </a:bodyPr>
          <a:lstStyle/>
          <a:p>
            <a:r>
              <a:rPr lang="en-US" sz="2800" b="1" dirty="0">
                <a:solidFill>
                  <a:schemeClr val="accent2">
                    <a:lumMod val="50000"/>
                  </a:schemeClr>
                </a:solidFill>
                <a:latin typeface="Times New Roman" panose="02020603050405020304" pitchFamily="18" charset="0"/>
                <a:cs typeface="Times New Roman" panose="02020603050405020304" pitchFamily="18" charset="0"/>
              </a:rPr>
              <a:t>Future scope</a:t>
            </a:r>
            <a:endParaRPr lang="en-US" sz="2800" b="1" dirty="0">
              <a:solidFill>
                <a:schemeClr val="accent2">
                  <a:lumMod val="50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Gill Sans MT" panose="020B0502020104020203" pitchFamily="34" charset="0"/>
              </a:rPr>
              <a:t>Improved Sensor Technology: As sensor technology continues to be researched and developed, more advanced and affordable sensors that can monitor a wider range of parameters, such as specific gas emissions, biochemical changes, or microbial activity, for more accurate spoilage detection may be developed.</a:t>
            </a:r>
            <a:endParaRPr lang="en-US" sz="1600" dirty="0">
              <a:latin typeface="Gill Sans MT" panose="020B0502020104020203" pitchFamily="34" charset="0"/>
            </a:endParaRPr>
          </a:p>
          <a:p>
            <a:pPr marL="285750" indent="-285750" algn="just">
              <a:spcBef>
                <a:spcPts val="600"/>
              </a:spcBef>
              <a:buFont typeface="Arial" panose="020B0604020202020204" pitchFamily="34" charset="0"/>
              <a:buChar char="•"/>
            </a:pPr>
            <a:r>
              <a:rPr lang="en-US" sz="1600" spc="-1" dirty="0">
                <a:solidFill>
                  <a:srgbClr val="000000"/>
                </a:solidFill>
                <a:latin typeface="Gill Sans MT" panose="020B0502020104020203" pitchFamily="34" charset="0"/>
              </a:rPr>
              <a:t>The system can be integrated with other IoT devices in the kitchen, such as smart refrigerators, to optimize food storage and reduce food waste. </a:t>
            </a:r>
            <a:endParaRPr lang="en-US" sz="1600" spc="-1" dirty="0">
              <a:solidFill>
                <a:srgbClr val="000000"/>
              </a:solidFill>
              <a:latin typeface="Gill Sans MT" panose="020B0502020104020203" pitchFamily="34" charset="0"/>
            </a:endParaRPr>
          </a:p>
          <a:p>
            <a:pPr marL="285750" indent="-285750" algn="just">
              <a:lnSpc>
                <a:spcPct val="100000"/>
              </a:lnSpc>
              <a:spcBef>
                <a:spcPts val="600"/>
              </a:spcBef>
              <a:buFont typeface="Arial" panose="020B0604020202020204" pitchFamily="34" charset="0"/>
              <a:buChar char="•"/>
            </a:pPr>
            <a:r>
              <a:rPr lang="en-US" sz="1600" spc="-1" dirty="0">
                <a:solidFill>
                  <a:srgbClr val="000000"/>
                </a:solidFill>
                <a:latin typeface="Gill Sans MT" panose="020B0502020104020203" pitchFamily="34" charset="0"/>
              </a:rPr>
              <a:t>We can modify this project and use for big warehouses and go downs where manually </a:t>
            </a:r>
            <a:endParaRPr lang="en-US" sz="1600" spc="-1" dirty="0">
              <a:solidFill>
                <a:srgbClr val="000000"/>
              </a:solidFill>
              <a:latin typeface="Gill Sans MT" panose="020B0502020104020203" pitchFamily="34" charset="0"/>
            </a:endParaRPr>
          </a:p>
          <a:p>
            <a:pPr algn="just">
              <a:lnSpc>
                <a:spcPct val="100000"/>
              </a:lnSpc>
              <a:spcBef>
                <a:spcPts val="600"/>
              </a:spcBef>
            </a:pPr>
            <a:r>
              <a:rPr lang="en-US" sz="1600" spc="-1" dirty="0">
                <a:solidFill>
                  <a:srgbClr val="000000"/>
                </a:solidFill>
                <a:latin typeface="Gill Sans MT" panose="020B0502020104020203" pitchFamily="34" charset="0"/>
              </a:rPr>
              <a:t>     checking of eatables is not possible. </a:t>
            </a:r>
            <a:endParaRPr lang="en-US" sz="1600" spc="-1" dirty="0">
              <a:solidFill>
                <a:srgbClr val="000000"/>
              </a:solidFill>
              <a:latin typeface="Gill Sans MT" panose="020B0502020104020203" pitchFamily="34" charset="0"/>
            </a:endParaRPr>
          </a:p>
          <a:p>
            <a:pPr marL="285750" indent="-285750" algn="just">
              <a:lnSpc>
                <a:spcPct val="100000"/>
              </a:lnSpc>
              <a:spcBef>
                <a:spcPts val="600"/>
              </a:spcBef>
              <a:buFont typeface="Arial" panose="020B0604020202020204" pitchFamily="34" charset="0"/>
              <a:buChar char="•"/>
            </a:pPr>
            <a:r>
              <a:rPr lang="en-US" sz="1600" spc="-1" dirty="0">
                <a:solidFill>
                  <a:srgbClr val="000000"/>
                </a:solidFill>
                <a:latin typeface="Gill Sans MT" panose="020B0502020104020203" pitchFamily="34" charset="0"/>
              </a:rPr>
              <a:t>This system can also be used by anyone who owns refrigerator or may not having </a:t>
            </a:r>
            <a:endParaRPr lang="en-US" sz="1600" spc="-1" dirty="0">
              <a:solidFill>
                <a:srgbClr val="000000"/>
              </a:solidFill>
              <a:latin typeface="Gill Sans MT" panose="020B0502020104020203" pitchFamily="34" charset="0"/>
            </a:endParaRPr>
          </a:p>
          <a:p>
            <a:pPr algn="just">
              <a:lnSpc>
                <a:spcPct val="100000"/>
              </a:lnSpc>
              <a:spcBef>
                <a:spcPts val="600"/>
              </a:spcBef>
            </a:pPr>
            <a:r>
              <a:rPr lang="en-US" sz="1600" spc="-1" dirty="0">
                <a:solidFill>
                  <a:srgbClr val="000000"/>
                </a:solidFill>
                <a:latin typeface="Gill Sans MT" panose="020B0502020104020203" pitchFamily="34" charset="0"/>
              </a:rPr>
              <a:t>      refrigerator as sometimes person may forget to consume any food item before its expiry </a:t>
            </a:r>
            <a:endParaRPr lang="en-US" sz="1600" spc="-1" dirty="0">
              <a:solidFill>
                <a:srgbClr val="000000"/>
              </a:solidFill>
              <a:latin typeface="Gill Sans MT" panose="020B0502020104020203" pitchFamily="34" charset="0"/>
            </a:endParaRPr>
          </a:p>
          <a:p>
            <a:pPr algn="just">
              <a:lnSpc>
                <a:spcPct val="100000"/>
              </a:lnSpc>
              <a:spcBef>
                <a:spcPts val="600"/>
              </a:spcBef>
            </a:pPr>
            <a:r>
              <a:rPr lang="en-US" sz="1600" spc="-1" dirty="0">
                <a:solidFill>
                  <a:srgbClr val="000000"/>
                </a:solidFill>
                <a:latin typeface="Gill Sans MT" panose="020B0502020104020203" pitchFamily="34" charset="0"/>
              </a:rPr>
              <a:t>     date so it gets spoiled and is overlooked so its can be useful to detect freshness of each </a:t>
            </a:r>
            <a:endParaRPr lang="en-US" sz="1600" spc="-1" dirty="0">
              <a:solidFill>
                <a:srgbClr val="000000"/>
              </a:solidFill>
              <a:latin typeface="Gill Sans MT" panose="020B0502020104020203" pitchFamily="34" charset="0"/>
            </a:endParaRPr>
          </a:p>
          <a:p>
            <a:pPr algn="just">
              <a:lnSpc>
                <a:spcPct val="100000"/>
              </a:lnSpc>
              <a:spcBef>
                <a:spcPts val="600"/>
              </a:spcBef>
            </a:pPr>
            <a:r>
              <a:rPr lang="en-US" sz="1600" spc="-1" dirty="0">
                <a:solidFill>
                  <a:srgbClr val="000000"/>
                </a:solidFill>
                <a:latin typeface="Gill Sans MT" panose="020B0502020104020203" pitchFamily="34" charset="0"/>
              </a:rPr>
              <a:t>     item present in the fridge or else at home. In that also different sensors can be used.</a:t>
            </a:r>
            <a:endParaRPr lang="en-US" sz="1600" spc="-1" dirty="0">
              <a:solidFill>
                <a:srgbClr val="000000"/>
              </a:solidFill>
              <a:latin typeface="Gill Sans MT" panose="020B0502020104020203" pitchFamily="34" charset="0"/>
            </a:endParaRPr>
          </a:p>
          <a:p>
            <a:pPr algn="just"/>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6751"/>
            <a:ext cx="8433366" cy="553998"/>
          </a:xfrm>
        </p:spPr>
        <p:txBody>
          <a:bodyPr/>
          <a:lstStyle/>
          <a:p>
            <a:r>
              <a:rPr lang="en-IN" b="1" spc="-1" dirty="0">
                <a:solidFill>
                  <a:srgbClr val="572314"/>
                </a:solidFill>
                <a:latin typeface="Times New Roman" panose="02020603050405020304" pitchFamily="18" charset="0"/>
                <a:ea typeface="+mn-ea"/>
                <a:cs typeface="Times New Roman" panose="02020603050405020304" pitchFamily="18" charset="0"/>
              </a:rPr>
              <a:t>Bibliography</a:t>
            </a:r>
            <a:endParaRPr lang="en-US" b="1" spc="-1" dirty="0">
              <a:solidFill>
                <a:srgbClr val="572314"/>
              </a:solidFill>
              <a:latin typeface="Times New Roman" panose="02020603050405020304" pitchFamily="18" charset="0"/>
              <a:ea typeface="+mn-ea"/>
              <a:cs typeface="Times New Roman" panose="02020603050405020304" pitchFamily="18" charset="0"/>
            </a:endParaRPr>
          </a:p>
        </p:txBody>
      </p:sp>
      <p:sp>
        <p:nvSpPr>
          <p:cNvPr id="3" name="Subtitle 2"/>
          <p:cNvSpPr>
            <a:spLocks noGrp="1"/>
          </p:cNvSpPr>
          <p:nvPr>
            <p:ph type="body" idx="1"/>
          </p:nvPr>
        </p:nvSpPr>
        <p:spPr>
          <a:xfrm>
            <a:off x="251520" y="1059582"/>
            <a:ext cx="8118230" cy="3888432"/>
          </a:xfrm>
        </p:spPr>
        <p:txBody>
          <a:bodyPr/>
          <a:lstStyle/>
          <a:p>
            <a:pPr algn="just">
              <a:lnSpc>
                <a:spcPct val="150000"/>
              </a:lnSpc>
            </a:pPr>
            <a:r>
              <a:rPr lang="en-US" sz="1600" dirty="0">
                <a:latin typeface="Gill Sans MT" panose="020B0502020104020203" pitchFamily="34" charset="0"/>
              </a:rPr>
              <a:t>Y. Gu, W. Han, L. Zheng and B. </a:t>
            </a:r>
            <a:r>
              <a:rPr lang="en-US" sz="1600" dirty="0" err="1">
                <a:latin typeface="Gill Sans MT" panose="020B0502020104020203" pitchFamily="34" charset="0"/>
              </a:rPr>
              <a:t>Jin</a:t>
            </a:r>
            <a:r>
              <a:rPr lang="en-US" sz="1600" dirty="0">
                <a:latin typeface="Gill Sans MT" panose="020B0502020104020203" pitchFamily="34" charset="0"/>
              </a:rPr>
              <a:t>, “Using </a:t>
            </a:r>
            <a:r>
              <a:rPr lang="en-US" sz="1600" dirty="0" err="1">
                <a:latin typeface="Gill Sans MT" panose="020B0502020104020203" pitchFamily="34" charset="0"/>
              </a:rPr>
              <a:t>iot</a:t>
            </a:r>
            <a:r>
              <a:rPr lang="en-US" sz="1600" dirty="0">
                <a:latin typeface="Gill Sans MT" panose="020B0502020104020203" pitchFamily="34" charset="0"/>
              </a:rPr>
              <a:t> technologies to resolve the food safety problem; an analysis based on </a:t>
            </a:r>
            <a:r>
              <a:rPr lang="en-US" sz="1600" dirty="0" err="1">
                <a:latin typeface="Gill Sans MT" panose="020B0502020104020203" pitchFamily="34" charset="0"/>
              </a:rPr>
              <a:t>chinese</a:t>
            </a:r>
            <a:r>
              <a:rPr lang="en-US" sz="1600" dirty="0">
                <a:latin typeface="Gill Sans MT" panose="020B0502020104020203" pitchFamily="34" charset="0"/>
              </a:rPr>
              <a:t> food standards”, [2012].</a:t>
            </a:r>
            <a:endParaRPr lang="en-US" sz="1600" dirty="0">
              <a:latin typeface="Gill Sans MT" panose="020B0502020104020203" pitchFamily="34" charset="0"/>
            </a:endParaRPr>
          </a:p>
          <a:p>
            <a:pPr algn="just">
              <a:lnSpc>
                <a:spcPct val="150000"/>
              </a:lnSpc>
            </a:pPr>
            <a:r>
              <a:rPr lang="en-US" sz="1600" dirty="0">
                <a:latin typeface="Gill Sans MT" panose="020B0502020104020203" pitchFamily="34" charset="0"/>
              </a:rPr>
              <a:t> T. J. Ross and others, “Fuzzy logic with engineering applications, vol. 2”, [2004].</a:t>
            </a:r>
            <a:endParaRPr lang="en-US" sz="1600" dirty="0">
              <a:latin typeface="Gill Sans MT" panose="020B0502020104020203" pitchFamily="34" charset="0"/>
            </a:endParaRPr>
          </a:p>
          <a:p>
            <a:pPr algn="just">
              <a:lnSpc>
                <a:spcPct val="150000"/>
              </a:lnSpc>
            </a:pPr>
            <a:r>
              <a:rPr lang="en-US" sz="1600" dirty="0">
                <a:latin typeface="Gill Sans MT" panose="020B0502020104020203" pitchFamily="34" charset="0"/>
              </a:rPr>
              <a:t>J. He, Z. Zhang, Y. Gu, J. Wang and others, "Technologies, applications, and governance in the internet of things," [2011]. </a:t>
            </a:r>
            <a:endParaRPr lang="en-US" sz="1600" dirty="0">
              <a:latin typeface="Gill Sans MT" panose="020B0502020104020203" pitchFamily="34" charset="0"/>
            </a:endParaRPr>
          </a:p>
          <a:p>
            <a:pPr algn="just">
              <a:lnSpc>
                <a:spcPct val="150000"/>
              </a:lnSpc>
            </a:pPr>
            <a:r>
              <a:rPr lang="en-US" sz="1600" dirty="0">
                <a:latin typeface="Gill Sans MT" panose="020B0502020104020203" pitchFamily="34" charset="0"/>
              </a:rPr>
              <a:t>A. Azad, S. Akbar, S. </a:t>
            </a:r>
            <a:r>
              <a:rPr lang="en-US" sz="1600" dirty="0" err="1">
                <a:latin typeface="Gill Sans MT" panose="020B0502020104020203" pitchFamily="34" charset="0"/>
              </a:rPr>
              <a:t>Mhaisalkar</a:t>
            </a:r>
            <a:r>
              <a:rPr lang="en-US" sz="1600" dirty="0">
                <a:latin typeface="Gill Sans MT" panose="020B0502020104020203" pitchFamily="34" charset="0"/>
              </a:rPr>
              <a:t>, L. </a:t>
            </a:r>
            <a:r>
              <a:rPr lang="en-US" sz="1600" dirty="0" err="1">
                <a:latin typeface="Gill Sans MT" panose="020B0502020104020203" pitchFamily="34" charset="0"/>
              </a:rPr>
              <a:t>Birkefeld</a:t>
            </a:r>
            <a:r>
              <a:rPr lang="en-US" sz="1600" dirty="0">
                <a:latin typeface="Gill Sans MT" panose="020B0502020104020203" pitchFamily="34" charset="0"/>
              </a:rPr>
              <a:t> and K. </a:t>
            </a:r>
            <a:r>
              <a:rPr lang="en-US" sz="1600" dirty="0" err="1">
                <a:latin typeface="Gill Sans MT" panose="020B0502020104020203" pitchFamily="34" charset="0"/>
              </a:rPr>
              <a:t>Goto</a:t>
            </a:r>
            <a:r>
              <a:rPr lang="en-US" sz="1600" dirty="0">
                <a:latin typeface="Gill Sans MT" panose="020B0502020104020203" pitchFamily="34" charset="0"/>
              </a:rPr>
              <a:t>, "Solid-state gas sensors: A review, Journal of the Electrochemical Society, vol. 139”, [1992]. </a:t>
            </a:r>
            <a:endParaRPr lang="en-US" sz="1600" dirty="0">
              <a:latin typeface="Gill Sans MT" panose="020B0502020104020203" pitchFamily="34" charset="0"/>
            </a:endParaRPr>
          </a:p>
          <a:p>
            <a:pPr algn="just">
              <a:lnSpc>
                <a:spcPct val="150000"/>
              </a:lnSpc>
            </a:pPr>
            <a:r>
              <a:rPr lang="en-US" sz="1600" dirty="0">
                <a:latin typeface="Gill Sans MT" panose="020B0502020104020203" pitchFamily="34" charset="0"/>
              </a:rPr>
              <a:t> C.-J. Du and D.-W. Sun, "Learning techniques used in computer vision for food quality evaluation: a </a:t>
            </a:r>
            <a:r>
              <a:rPr lang="en-US" sz="1600" dirty="0" err="1">
                <a:latin typeface="Gill Sans MT" panose="020B0502020104020203" pitchFamily="34" charset="0"/>
              </a:rPr>
              <a:t>review,vol</a:t>
            </a:r>
            <a:r>
              <a:rPr lang="en-US" sz="1600" dirty="0">
                <a:latin typeface="Gill Sans MT" panose="020B0502020104020203" pitchFamily="34" charset="0"/>
              </a:rPr>
              <a:t>. 72”,[ 2006]. </a:t>
            </a:r>
            <a:endParaRPr lang="en-US" sz="1600" dirty="0">
              <a:latin typeface="Gill Sans MT" panose="020B0502020104020203" pitchFamily="34" charset="0"/>
            </a:endParaRPr>
          </a:p>
          <a:p>
            <a:pPr algn="just">
              <a:lnSpc>
                <a:spcPct val="150000"/>
              </a:lnSpc>
            </a:pPr>
            <a:r>
              <a:rPr lang="en-US" sz="1600" dirty="0">
                <a:latin typeface="Gill Sans MT" panose="020B0502020104020203" pitchFamily="34" charset="0"/>
              </a:rPr>
              <a:t>Smith, J.et al, “</a:t>
            </a:r>
            <a:r>
              <a:rPr lang="en-US" sz="1600" dirty="0" err="1">
                <a:latin typeface="Gill Sans MT" panose="020B0502020104020203" pitchFamily="34" charset="0"/>
              </a:rPr>
              <a:t>Iot</a:t>
            </a:r>
            <a:r>
              <a:rPr lang="en-US" sz="1600" dirty="0">
                <a:latin typeface="Gill Sans MT" panose="020B0502020104020203" pitchFamily="34" charset="0"/>
              </a:rPr>
              <a:t>-based food spoilage detection system; A review of technologies and challenges”,[2022].</a:t>
            </a:r>
            <a:endParaRPr lang="en-US" sz="1600" dirty="0">
              <a:latin typeface="Gill Sans MT" panose="020B0502020104020203"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1435680" y="206010"/>
            <a:ext cx="7497720" cy="856980"/>
          </a:xfrm>
          <a:prstGeom prst="rect">
            <a:avLst/>
          </a:prstGeom>
          <a:noFill/>
          <a:ln>
            <a:noFill/>
          </a:ln>
        </p:spPr>
        <p:txBody>
          <a:bodyPr lIns="90000" tIns="45000" rIns="90000" bIns="45000" anchor="ctr">
            <a:noAutofit/>
          </a:bodyPr>
          <a:lstStyle/>
          <a:p>
            <a:endParaRPr lang="en-US" sz="1800" b="0" strike="noStrike" spc="-1">
              <a:solidFill>
                <a:srgbClr val="000000"/>
              </a:solidFill>
              <a:latin typeface="Gill Sans MT" panose="020B0502020104020203"/>
            </a:endParaRPr>
          </a:p>
        </p:txBody>
      </p:sp>
      <p:sp>
        <p:nvSpPr>
          <p:cNvPr id="125" name="TextShape 2"/>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087FA15C-8669-41A7-83ED-7B46D054D84B}" type="slidenum">
              <a:rPr lang="en-IN" sz="1200" b="0" strike="noStrike" spc="-1">
                <a:solidFill>
                  <a:srgbClr val="B5A989"/>
                </a:solidFill>
                <a:latin typeface="Gill Sans MT" panose="020B0502020104020203"/>
              </a:rPr>
            </a:fld>
            <a:endParaRPr lang="en-IN" sz="1200" b="0" strike="noStrike" spc="-1">
              <a:latin typeface="Times New Roman" panose="02020603050405020304"/>
            </a:endParaRPr>
          </a:p>
        </p:txBody>
      </p:sp>
      <p:pic>
        <p:nvPicPr>
          <p:cNvPr id="126" name="Picture 2"/>
          <p:cNvPicPr/>
          <p:nvPr/>
        </p:nvPicPr>
        <p:blipFill>
          <a:blip r:embed="rId1" cstate="print"/>
          <a:stretch>
            <a:fillRect/>
          </a:stretch>
        </p:blipFill>
        <p:spPr>
          <a:xfrm>
            <a:off x="1763640" y="1778220"/>
            <a:ext cx="6049800" cy="221562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627534"/>
            <a:ext cx="2808312" cy="523220"/>
          </a:xfrm>
          <a:prstGeom prst="rect">
            <a:avLst/>
          </a:prstGeom>
        </p:spPr>
        <p:txBody>
          <a:bodyPr wrap="square">
            <a:spAutoFit/>
          </a:bodyPr>
          <a:lstStyle/>
          <a:p>
            <a:pPr>
              <a:lnSpc>
                <a:spcPct val="100000"/>
              </a:lnSpc>
            </a:pPr>
            <a:r>
              <a:rPr lang="en-US" sz="2800" b="1" spc="-1" dirty="0">
                <a:solidFill>
                  <a:srgbClr val="572314"/>
                </a:solidFill>
                <a:latin typeface="Times New Roman" panose="02020603050405020304" pitchFamily="18" charset="0"/>
                <a:cs typeface="Times New Roman" panose="02020603050405020304" pitchFamily="18" charset="0"/>
              </a:rPr>
              <a:t>Introduction</a:t>
            </a:r>
            <a:endParaRPr lang="en-US" sz="2800" b="1" spc="-1" dirty="0">
              <a:solidFill>
                <a:srgbClr val="572314"/>
              </a:solidFill>
              <a:latin typeface="Times New Roman" panose="02020603050405020304" pitchFamily="18" charset="0"/>
              <a:cs typeface="Times New Roman" panose="02020603050405020304" pitchFamily="18" charset="0"/>
            </a:endParaRPr>
          </a:p>
        </p:txBody>
      </p:sp>
      <p:sp>
        <p:nvSpPr>
          <p:cNvPr id="3" name="Rectangle 2"/>
          <p:cNvSpPr/>
          <p:nvPr/>
        </p:nvSpPr>
        <p:spPr>
          <a:xfrm>
            <a:off x="116632" y="1181656"/>
            <a:ext cx="8775848" cy="3170099"/>
          </a:xfrm>
          <a:prstGeom prst="rect">
            <a:avLst/>
          </a:prstGeom>
        </p:spPr>
        <p:txBody>
          <a:bodyPr wrap="square">
            <a:spAutoFit/>
          </a:bodyPr>
          <a:lstStyle/>
          <a:p>
            <a:pPr marL="745490" lvl="1" indent="-342900">
              <a:lnSpc>
                <a:spcPct val="100000"/>
              </a:lnSpc>
              <a:spcBef>
                <a:spcPts val="550"/>
              </a:spcBef>
              <a:buClr>
                <a:srgbClr val="3891A7"/>
              </a:buClr>
              <a:buFont typeface="Wingdings" panose="05000000000000000000" pitchFamily="2" charset="2"/>
              <a:buChar char="q"/>
            </a:pPr>
            <a:r>
              <a:rPr lang="en-US" sz="2400" spc="-1" dirty="0">
                <a:solidFill>
                  <a:srgbClr val="000000"/>
                </a:solidFill>
                <a:latin typeface="Times New Roman" panose="02020603050405020304" pitchFamily="18" charset="0"/>
                <a:cs typeface="Times New Roman" panose="02020603050405020304" pitchFamily="18" charset="0"/>
              </a:rPr>
              <a:t>Overview</a:t>
            </a:r>
            <a:endParaRPr lang="en-US" sz="2400" spc="-1" dirty="0">
              <a:solidFill>
                <a:srgbClr val="000000"/>
              </a:solidFill>
              <a:latin typeface="Times New Roman" panose="02020603050405020304" pitchFamily="18" charset="0"/>
              <a:cs typeface="Times New Roman" panose="02020603050405020304" pitchFamily="18" charset="0"/>
            </a:endParaRPr>
          </a:p>
          <a:p>
            <a:pPr marL="231140" indent="-285750">
              <a:spcBef>
                <a:spcPts val="550"/>
              </a:spcBef>
              <a:buFont typeface="Arial" panose="020B0604020202020204" pitchFamily="34" charset="0"/>
              <a:buChar char="•"/>
            </a:pPr>
            <a:r>
              <a:rPr lang="en-US" sz="1500" spc="-1" dirty="0">
                <a:solidFill>
                  <a:srgbClr val="000000"/>
                </a:solidFill>
                <a:latin typeface="Gill Sans MT" panose="020B0502020104020203"/>
              </a:rPr>
              <a:t>A spoilage spot detection system is a project aimed at developing an intelligent system that can detect food spoilage by analyzing various factors such as temperature and gas levels. The system can be used to ensure food safety and prevent foodborne illnesses by detecting spoiled food before it is consumed.</a:t>
            </a:r>
            <a:endParaRPr lang="en-US" sz="1500" spc="-1" dirty="0">
              <a:solidFill>
                <a:srgbClr val="000000"/>
              </a:solidFill>
              <a:latin typeface="Gill Sans MT" panose="020B0502020104020203"/>
            </a:endParaRPr>
          </a:p>
          <a:p>
            <a:pPr>
              <a:spcBef>
                <a:spcPts val="550"/>
              </a:spcBef>
            </a:pPr>
            <a:endParaRPr lang="en-US" sz="1500" spc="-1" dirty="0">
              <a:solidFill>
                <a:srgbClr val="000000"/>
              </a:solidFill>
              <a:latin typeface="Gill Sans MT" panose="020B0502020104020203"/>
            </a:endParaRPr>
          </a:p>
          <a:p>
            <a:pPr marL="285750" indent="-285750" algn="just">
              <a:buFont typeface="Arial" panose="020B0604020202020204" pitchFamily="34" charset="0"/>
              <a:buChar char="•"/>
            </a:pPr>
            <a:r>
              <a:rPr lang="en-US" sz="1500" spc="-1" dirty="0">
                <a:solidFill>
                  <a:srgbClr val="000000"/>
                </a:solidFill>
                <a:latin typeface="Gill Sans MT" panose="020B0502020104020203"/>
              </a:rPr>
              <a:t>The project typically involves developing a sensor system that can monitor the environmental conditions of food products in real-time. When the system is powered on, we will bring a object near the ultrasonic sensor and methane sensor then it connects with the internet via Wi-Fi modem and starts reading data from the interfaced sensors - DHT-11 temperature and humidity sensor and MQ4 Sensor. The Wi-Fi modem collects data from all the sensors and passes to the character OLED for display. The sensor data are then monitored visually Online which can process the data and provide alerts to the buzzer so that it will beep once it detects the spoiled food</a:t>
            </a:r>
            <a:r>
              <a:rPr lang="en-US" sz="1600" spc="-1" dirty="0">
                <a:solidFill>
                  <a:srgbClr val="000000"/>
                </a:solidFill>
                <a:latin typeface="Gill Sans MT" panose="020B0502020104020203"/>
              </a:rPr>
              <a:t>.  </a:t>
            </a:r>
            <a:endParaRPr lang="en-US" sz="1600" spc="-1" dirty="0">
              <a:solidFill>
                <a:srgbClr val="000000"/>
              </a:solidFill>
              <a:latin typeface="Gill Sans MT" panose="020B050202010402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1" dirty="0">
                <a:solidFill>
                  <a:srgbClr val="572314"/>
                </a:solidFill>
                <a:latin typeface="Times New Roman" panose="02020603050405020304" pitchFamily="18" charset="0"/>
                <a:cs typeface="Times New Roman" panose="02020603050405020304" pitchFamily="18" charset="0"/>
              </a:rPr>
              <a:t>Introduction contd..</a:t>
            </a:r>
            <a:br>
              <a:rPr lang="en-US" sz="2800" b="1" spc="-1" dirty="0">
                <a:solidFill>
                  <a:srgbClr val="572314"/>
                </a:solidFill>
                <a:latin typeface="Times New Roman" panose="02020603050405020304" pitchFamily="18" charset="0"/>
                <a:cs typeface="Times New Roman" panose="02020603050405020304" pitchFamily="18" charset="0"/>
              </a:rPr>
            </a:br>
            <a:endParaRPr lang="en-IN" sz="2800" dirty="0"/>
          </a:p>
        </p:txBody>
      </p:sp>
      <p:sp>
        <p:nvSpPr>
          <p:cNvPr id="3" name="Content Placeholder 2"/>
          <p:cNvSpPr>
            <a:spLocks noGrp="1"/>
          </p:cNvSpPr>
          <p:nvPr>
            <p:ph idx="1"/>
          </p:nvPr>
        </p:nvSpPr>
        <p:spPr>
          <a:xfrm>
            <a:off x="323528" y="915566"/>
            <a:ext cx="8363272" cy="3885034"/>
          </a:xfrm>
        </p:spPr>
        <p:txBody>
          <a:bodyPr>
            <a:normAutofit fontScale="55000" lnSpcReduction="20000"/>
          </a:bodyPr>
          <a:lstStyle/>
          <a:p>
            <a:pPr marL="571500" lvl="1" indent="-571500">
              <a:buFont typeface="Wingdings" panose="05000000000000000000" pitchFamily="2" charset="2"/>
              <a:buChar char="q"/>
            </a:pPr>
            <a:r>
              <a:rPr lang="en-US" sz="4400" spc="-1" dirty="0">
                <a:solidFill>
                  <a:srgbClr val="000000"/>
                </a:solidFill>
                <a:latin typeface="Times New Roman" panose="02020603050405020304" pitchFamily="18" charset="0"/>
                <a:cs typeface="Times New Roman" panose="02020603050405020304" pitchFamily="18" charset="0"/>
              </a:rPr>
              <a:t>Motivations</a:t>
            </a:r>
            <a:endParaRPr lang="en-US" sz="4400" spc="-1"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US" sz="2700" dirty="0">
                <a:latin typeface="Gill Sans MT" panose="020B0502020104020203" pitchFamily="34" charset="0"/>
              </a:rPr>
              <a:t>There are several motivations behind an IoT project focused on food spoilage detection:</a:t>
            </a:r>
            <a:endParaRPr lang="en-US" sz="2700" dirty="0">
              <a:latin typeface="Gill Sans MT" panose="020B0502020104020203" pitchFamily="34" charset="0"/>
            </a:endParaRPr>
          </a:p>
          <a:p>
            <a:pPr marL="285750" indent="-285750" algn="just"/>
            <a:r>
              <a:rPr lang="en-US" sz="2700" dirty="0">
                <a:latin typeface="Gill Sans MT" panose="020B0502020104020203" pitchFamily="34" charset="0"/>
              </a:rPr>
              <a:t>Food safety: Spoiled food can cause serious health issues to consumers, leading to foodborne illnesses. An IoT-based spoilage spot detection system can ensure that food products are safe for consumption.</a:t>
            </a:r>
            <a:endParaRPr lang="en-US" sz="2700" dirty="0">
              <a:latin typeface="Gill Sans MT" panose="020B0502020104020203" pitchFamily="34" charset="0"/>
            </a:endParaRPr>
          </a:p>
          <a:p>
            <a:pPr marL="285750" indent="-285750" algn="just"/>
            <a:r>
              <a:rPr lang="en-US" sz="2700" dirty="0">
                <a:latin typeface="Gill Sans MT" panose="020B0502020104020203" pitchFamily="34" charset="0"/>
              </a:rPr>
              <a:t>Cost savings: Food spoilage can lead to significant losses for food companies. By detecting spoiled food early, companies can prevent the spread of spoilage to other products and reduce the amount of wasted food.</a:t>
            </a:r>
            <a:endParaRPr lang="en-US" sz="2700" dirty="0">
              <a:latin typeface="Gill Sans MT" panose="020B0502020104020203" pitchFamily="34" charset="0"/>
            </a:endParaRPr>
          </a:p>
          <a:p>
            <a:pPr marL="285750" indent="-285750" algn="just"/>
            <a:r>
              <a:rPr lang="en-US" sz="2700" dirty="0">
                <a:latin typeface="Gill Sans MT" panose="020B0502020104020203" pitchFamily="34" charset="0"/>
              </a:rPr>
              <a:t>Quality control: An IoT-based spoilage spot detection system can help food companies maintain consistent quality in their products. By detecting and removing spoiled products early consumers. </a:t>
            </a:r>
            <a:endParaRPr lang="en-US" sz="2700" dirty="0">
              <a:latin typeface="Gill Sans MT" panose="020B0502020104020203" pitchFamily="34" charset="0"/>
            </a:endParaRPr>
          </a:p>
          <a:p>
            <a:pPr marL="285750" indent="-285750" algn="just"/>
            <a:r>
              <a:rPr lang="en-US" sz="2700" dirty="0">
                <a:latin typeface="Gill Sans MT" panose="020B0502020104020203" pitchFamily="34" charset="0"/>
              </a:rPr>
              <a:t>Environmental impact: Food waste has a significant environmental impact, contributing to greenhouse gas emissions and other negative effects. By reducing food waste through early spoilage detection, an IoT-based system can help mitigate this impact.</a:t>
            </a:r>
            <a:endParaRPr lang="en-US" sz="2700" dirty="0">
              <a:latin typeface="Gill Sans MT" panose="020B0502020104020203" pitchFamily="34" charset="0"/>
            </a:endParaRPr>
          </a:p>
          <a:p>
            <a:pPr marL="0" indent="0" algn="just">
              <a:buNone/>
            </a:pPr>
            <a:endParaRPr lang="en-US" sz="2600" dirty="0">
              <a:latin typeface="Gill Sans MT" panose="020B0502020104020203" pitchFamily="34" charset="0"/>
            </a:endParaRPr>
          </a:p>
          <a:p>
            <a:pPr algn="just">
              <a:buClr>
                <a:schemeClr val="accent1"/>
              </a:buClr>
              <a:buFont typeface="Wingdings" panose="05000000000000000000" pitchFamily="2" charset="2"/>
              <a:buChar char="q"/>
            </a:pPr>
            <a:r>
              <a:rPr lang="en-US" sz="4400" spc="-1" dirty="0">
                <a:solidFill>
                  <a:srgbClr val="000000"/>
                </a:solidFill>
                <a:latin typeface="Gill Sans MT" panose="020B0502020104020203"/>
              </a:rPr>
              <a:t> </a:t>
            </a:r>
            <a:r>
              <a:rPr lang="en-US" sz="4400" spc="-1" dirty="0">
                <a:solidFill>
                  <a:srgbClr val="000000"/>
                </a:solidFill>
                <a:latin typeface="Times New Roman" panose="02020603050405020304" pitchFamily="18" charset="0"/>
                <a:cs typeface="Times New Roman" panose="02020603050405020304" pitchFamily="18" charset="0"/>
              </a:rPr>
              <a:t>Uniqueness of Proposed System</a:t>
            </a:r>
            <a:endParaRPr lang="en-US" sz="4400" spc="-1" dirty="0">
              <a:solidFill>
                <a:srgbClr val="000000"/>
              </a:solidFill>
              <a:latin typeface="Times New Roman" panose="02020603050405020304" pitchFamily="18" charset="0"/>
              <a:cs typeface="Times New Roman" panose="02020603050405020304" pitchFamily="18" charset="0"/>
            </a:endParaRPr>
          </a:p>
          <a:p>
            <a:pPr marL="285750" indent="-285750" algn="just"/>
            <a:r>
              <a:rPr lang="en-US" spc="-1" dirty="0">
                <a:solidFill>
                  <a:srgbClr val="000000"/>
                </a:solidFill>
                <a:latin typeface="Gill Sans MT" panose="020B0502020104020203"/>
              </a:rPr>
              <a:t>The uniqueness of this system lies in its ability to accurately detect the level of freshness in food items in real-time and it is applicable to all types of food items. It will detect if food is spoiled or not along with this it will also show the temperature and humidity, smoke and LPG value.</a:t>
            </a:r>
            <a:endParaRPr lang="en-US" spc="-1" dirty="0">
              <a:solidFill>
                <a:srgbClr val="000000"/>
              </a:solidFill>
              <a:latin typeface="Gill Sans MT" panose="020B0502020104020203"/>
            </a:endParaRPr>
          </a:p>
          <a:p>
            <a:pPr marL="0" indent="0" algn="just">
              <a:buNone/>
            </a:pPr>
            <a:endParaRPr lang="en-US" sz="2600" dirty="0">
              <a:latin typeface="Gill Sans MT" panose="020B0502020104020203" pitchFamily="34" charset="0"/>
            </a:endParaRPr>
          </a:p>
          <a:p>
            <a:endParaRPr lang="en-US" dirty="0">
              <a:latin typeface="Gill Sans MT" panose="020B0502020104020203" pitchFamily="34" charset="0"/>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467544" y="242460"/>
            <a:ext cx="8448384" cy="529090"/>
          </a:xfrm>
          <a:prstGeom prst="rect">
            <a:avLst/>
          </a:prstGeom>
          <a:noFill/>
          <a:ln>
            <a:noFill/>
          </a:ln>
        </p:spPr>
        <p:txBody>
          <a:bodyPr lIns="90000" tIns="45000" rIns="90000" bIns="45000" anchor="ctr">
            <a:normAutofit fontScale="25000" lnSpcReduction="20000"/>
          </a:bodyPr>
          <a:lstStyle/>
          <a:p>
            <a:pPr>
              <a:lnSpc>
                <a:spcPct val="100000"/>
              </a:lnSpc>
            </a:pPr>
            <a:br>
              <a:rPr dirty="0"/>
            </a:br>
            <a:r>
              <a:rPr lang="en-US" sz="11200" b="1" spc="-1" dirty="0">
                <a:solidFill>
                  <a:srgbClr val="572314"/>
                </a:solidFill>
                <a:latin typeface="Times New Roman" panose="02020603050405020304" pitchFamily="18" charset="0"/>
                <a:cs typeface="Times New Roman" panose="02020603050405020304" pitchFamily="18" charset="0"/>
              </a:rPr>
              <a:t>Literature Survey</a:t>
            </a:r>
            <a:br>
              <a:rPr lang="en-US" sz="5300" b="1" spc="-1" dirty="0">
                <a:solidFill>
                  <a:srgbClr val="572314"/>
                </a:solidFill>
                <a:latin typeface="Times New Roman" panose="02020603050405020304" pitchFamily="18" charset="0"/>
                <a:cs typeface="Times New Roman" panose="02020603050405020304" pitchFamily="18" charset="0"/>
              </a:rPr>
            </a:br>
            <a:endParaRPr lang="en-US" sz="5300" b="1" spc="-1" dirty="0">
              <a:solidFill>
                <a:srgbClr val="572314"/>
              </a:solidFill>
              <a:latin typeface="Times New Roman" panose="02020603050405020304" pitchFamily="18" charset="0"/>
              <a:cs typeface="Times New Roman" panose="02020603050405020304" pitchFamily="18" charset="0"/>
            </a:endParaRPr>
          </a:p>
        </p:txBody>
      </p:sp>
      <p:sp>
        <p:nvSpPr>
          <p:cNvPr id="110" name="TextShape 2"/>
          <p:cNvSpPr txBox="1"/>
          <p:nvPr/>
        </p:nvSpPr>
        <p:spPr>
          <a:xfrm>
            <a:off x="357066" y="555526"/>
            <a:ext cx="7875652" cy="3600180"/>
          </a:xfrm>
          <a:prstGeom prst="rect">
            <a:avLst/>
          </a:prstGeom>
          <a:noFill/>
          <a:ln>
            <a:noFill/>
          </a:ln>
        </p:spPr>
        <p:txBody>
          <a:bodyPr lIns="90000" tIns="45000" rIns="90000" bIns="45000">
            <a:noAutofit/>
          </a:bodyPr>
          <a:lstStyle/>
          <a:p>
            <a:endParaRPr lang="en-US" sz="1600" b="0" strike="noStrike" spc="-1" dirty="0">
              <a:solidFill>
                <a:srgbClr val="000000"/>
              </a:solidFill>
              <a:latin typeface="Gill Sans MT" panose="020B0502020104020203"/>
            </a:endParaRPr>
          </a:p>
          <a:p>
            <a:endParaRPr lang="en-US" sz="1600" b="0" strike="noStrike" spc="-1" dirty="0">
              <a:solidFill>
                <a:srgbClr val="000000"/>
              </a:solidFill>
              <a:latin typeface="Gill Sans MT" panose="020B0502020104020203"/>
            </a:endParaRPr>
          </a:p>
          <a:p>
            <a:pPr marL="402590">
              <a:lnSpc>
                <a:spcPct val="100000"/>
              </a:lnSpc>
              <a:spcBef>
                <a:spcPts val="550"/>
              </a:spcBef>
            </a:pPr>
            <a:endParaRPr lang="en-US" sz="1600" b="0" strike="noStrike" spc="-1" dirty="0">
              <a:solidFill>
                <a:srgbClr val="000000"/>
              </a:solidFill>
              <a:latin typeface="Gill Sans MT" panose="020B0502020104020203"/>
            </a:endParaRPr>
          </a:p>
          <a:p>
            <a:pPr marL="82550">
              <a:lnSpc>
                <a:spcPct val="100000"/>
              </a:lnSpc>
              <a:spcBef>
                <a:spcPts val="600"/>
              </a:spcBef>
            </a:pPr>
            <a:endParaRPr lang="en-US" sz="1600" b="0" strike="noStrike" spc="-1" dirty="0">
              <a:solidFill>
                <a:srgbClr val="000000"/>
              </a:solidFill>
              <a:latin typeface="Gill Sans MT" panose="020B0502020104020203"/>
            </a:endParaRPr>
          </a:p>
        </p:txBody>
      </p:sp>
      <p:sp>
        <p:nvSpPr>
          <p:cNvPr id="111"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panose="020B0502020104020203"/>
              </a:rPr>
            </a:fld>
            <a:endParaRPr lang="en-IN" sz="1200" b="0" strike="noStrike" spc="-1">
              <a:latin typeface="Times New Roman" panose="02020603050405020304"/>
            </a:endParaRPr>
          </a:p>
        </p:txBody>
      </p:sp>
      <p:graphicFrame>
        <p:nvGraphicFramePr>
          <p:cNvPr id="3" name="Table 2"/>
          <p:cNvGraphicFramePr>
            <a:graphicFrameLocks noGrp="1"/>
          </p:cNvGraphicFramePr>
          <p:nvPr/>
        </p:nvGraphicFramePr>
        <p:xfrm>
          <a:off x="73440" y="627535"/>
          <a:ext cx="8997120" cy="4477309"/>
        </p:xfrm>
        <a:graphic>
          <a:graphicData uri="http://schemas.openxmlformats.org/drawingml/2006/table">
            <a:tbl>
              <a:tblPr firstRow="1" bandRow="1">
                <a:tableStyleId>{5C22544A-7EE6-4342-B048-85BDC9FD1C3A}</a:tableStyleId>
              </a:tblPr>
              <a:tblGrid>
                <a:gridCol w="1799423"/>
                <a:gridCol w="1799423"/>
                <a:gridCol w="1325893"/>
                <a:gridCol w="1988836"/>
                <a:gridCol w="2083545"/>
              </a:tblGrid>
              <a:tr h="563004">
                <a:tc>
                  <a:txBody>
                    <a:bodyPr/>
                    <a:lstStyle/>
                    <a:p>
                      <a:r>
                        <a:rPr lang="en-US" sz="1600" dirty="0"/>
                        <a:t>Title</a:t>
                      </a:r>
                      <a:endParaRPr lang="en-US" sz="1600" dirty="0"/>
                    </a:p>
                  </a:txBody>
                  <a:tcPr/>
                </a:tc>
                <a:tc>
                  <a:txBody>
                    <a:bodyPr/>
                    <a:lstStyle/>
                    <a:p>
                      <a:r>
                        <a:rPr lang="en-US" sz="1600" dirty="0"/>
                        <a:t>Authors</a:t>
                      </a:r>
                      <a:endParaRPr lang="en-US" sz="1600" dirty="0"/>
                    </a:p>
                  </a:txBody>
                  <a:tcPr/>
                </a:tc>
                <a:tc>
                  <a:txBody>
                    <a:bodyPr/>
                    <a:lstStyle/>
                    <a:p>
                      <a:r>
                        <a:rPr lang="en-US" sz="1600" dirty="0"/>
                        <a:t>Year</a:t>
                      </a:r>
                      <a:endParaRPr lang="en-US" sz="1600" dirty="0"/>
                    </a:p>
                  </a:txBody>
                  <a:tcPr/>
                </a:tc>
                <a:tc>
                  <a:txBody>
                    <a:bodyPr/>
                    <a:lstStyle/>
                    <a:p>
                      <a:r>
                        <a:rPr lang="en-US" sz="1600" dirty="0"/>
                        <a:t>Publication</a:t>
                      </a:r>
                      <a:endParaRPr lang="en-US" sz="1600" dirty="0"/>
                    </a:p>
                  </a:txBody>
                  <a:tcPr/>
                </a:tc>
                <a:tc>
                  <a:txBody>
                    <a:bodyPr/>
                    <a:lstStyle/>
                    <a:p>
                      <a:r>
                        <a:rPr lang="en-US" sz="1600" dirty="0"/>
                        <a:t>Findings of the study</a:t>
                      </a:r>
                      <a:endParaRPr lang="en-US" sz="1600" dirty="0"/>
                    </a:p>
                  </a:txBody>
                  <a:tcPr/>
                </a:tc>
              </a:tr>
              <a:tr h="800058">
                <a:tc>
                  <a:txBody>
                    <a:bodyPr/>
                    <a:lstStyle/>
                    <a:p>
                      <a:r>
                        <a:rPr lang="en-US" sz="1200" dirty="0">
                          <a:latin typeface="Gill Sans MT" panose="020B0502020104020203" pitchFamily="34" charset="0"/>
                        </a:rPr>
                        <a:t>Machine learning techniques for food spoilage.</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Garcia M.et al.</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2019</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IEEE Transactions on industrial informatics.</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It presents overview of diff. ML algorithms in analyzing sensor data for spoilage detection.</a:t>
                      </a:r>
                      <a:endParaRPr lang="en-US" sz="1200" dirty="0">
                        <a:latin typeface="Gill Sans MT" panose="020B0502020104020203" pitchFamily="34" charset="0"/>
                      </a:endParaRPr>
                    </a:p>
                  </a:txBody>
                  <a:tcPr/>
                </a:tc>
              </a:tr>
              <a:tr h="800058">
                <a:tc>
                  <a:txBody>
                    <a:bodyPr/>
                    <a:lstStyle/>
                    <a:p>
                      <a:r>
                        <a:rPr lang="en-US" sz="1200" dirty="0">
                          <a:latin typeface="Gill Sans MT" panose="020B0502020104020203" pitchFamily="34" charset="0"/>
                        </a:rPr>
                        <a:t>A smart </a:t>
                      </a:r>
                      <a:r>
                        <a:rPr lang="en-US" sz="1200" dirty="0" err="1">
                          <a:latin typeface="Gill Sans MT" panose="020B0502020104020203" pitchFamily="34" charset="0"/>
                        </a:rPr>
                        <a:t>Iot</a:t>
                      </a:r>
                      <a:r>
                        <a:rPr lang="en-US" sz="1200" dirty="0">
                          <a:latin typeface="Gill Sans MT" panose="020B0502020104020203" pitchFamily="34" charset="0"/>
                        </a:rPr>
                        <a:t>-based system for real-time food spoilage detection and monitoring.</a:t>
                      </a:r>
                      <a:endParaRPr lang="en-US" sz="1200" dirty="0">
                        <a:latin typeface="Gill Sans MT" panose="020B0502020104020203" pitchFamily="34" charset="0"/>
                      </a:endParaRPr>
                    </a:p>
                  </a:txBody>
                  <a:tcPr/>
                </a:tc>
                <a:tc>
                  <a:txBody>
                    <a:bodyPr/>
                    <a:lstStyle/>
                    <a:p>
                      <a:r>
                        <a:rPr lang="en-US" sz="1200" dirty="0" err="1">
                          <a:latin typeface="Gill Sans MT" panose="020B0502020104020203" pitchFamily="34" charset="0"/>
                        </a:rPr>
                        <a:t>Lee,S.et</a:t>
                      </a:r>
                      <a:r>
                        <a:rPr lang="en-US" sz="1200" dirty="0">
                          <a:latin typeface="Gill Sans MT" panose="020B0502020104020203" pitchFamily="34" charset="0"/>
                        </a:rPr>
                        <a:t> al.</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2021</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Computers in industry</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It describes the architecture with sensor nodes, data collection and cloud based analytics.</a:t>
                      </a:r>
                      <a:endParaRPr lang="en-US" sz="1200" dirty="0">
                        <a:latin typeface="Gill Sans MT" panose="020B0502020104020203" pitchFamily="34" charset="0"/>
                      </a:endParaRPr>
                    </a:p>
                  </a:txBody>
                  <a:tcPr/>
                </a:tc>
              </a:tr>
              <a:tr h="800058">
                <a:tc>
                  <a:txBody>
                    <a:bodyPr/>
                    <a:lstStyle/>
                    <a:p>
                      <a:r>
                        <a:rPr lang="en-US" sz="1200" dirty="0" err="1">
                          <a:latin typeface="Gill Sans MT" panose="020B0502020104020203" pitchFamily="34" charset="0"/>
                        </a:rPr>
                        <a:t>Iot</a:t>
                      </a:r>
                      <a:r>
                        <a:rPr lang="en-US" sz="1200" dirty="0">
                          <a:latin typeface="Gill Sans MT" panose="020B0502020104020203" pitchFamily="34" charset="0"/>
                        </a:rPr>
                        <a:t>-enabled freshness monitoring system for perishable food.</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Wang, L.et al.</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2018</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Computers and electronics in agriculture</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Continuous monitoring and analyzing environmental condition to detect food spoilage.</a:t>
                      </a:r>
                      <a:endParaRPr lang="en-US" sz="1200" dirty="0">
                        <a:latin typeface="Gill Sans MT" panose="020B0502020104020203" pitchFamily="34" charset="0"/>
                      </a:endParaRPr>
                    </a:p>
                  </a:txBody>
                  <a:tcPr/>
                </a:tc>
              </a:tr>
              <a:tr h="1429309">
                <a:tc>
                  <a:txBody>
                    <a:bodyPr/>
                    <a:lstStyle/>
                    <a:p>
                      <a:r>
                        <a:rPr lang="en-US" sz="1200" dirty="0">
                          <a:latin typeface="Gill Sans MT" panose="020B0502020104020203" pitchFamily="34" charset="0"/>
                        </a:rPr>
                        <a:t>An AI approach towards food soilage detection  and analysis</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Ekta </a:t>
                      </a:r>
                      <a:r>
                        <a:rPr lang="en-US" sz="1200" dirty="0" err="1">
                          <a:latin typeface="Gill Sans MT" panose="020B0502020104020203" pitchFamily="34" charset="0"/>
                        </a:rPr>
                        <a:t>sonwani</a:t>
                      </a:r>
                      <a:r>
                        <a:rPr lang="en-US" sz="1200" dirty="0">
                          <a:latin typeface="Gill Sans MT" panose="020B0502020104020203" pitchFamily="34" charset="0"/>
                        </a:rPr>
                        <a:t>, </a:t>
                      </a:r>
                      <a:r>
                        <a:rPr lang="en-US" sz="1200" dirty="0" err="1">
                          <a:latin typeface="Gill Sans MT" panose="020B0502020104020203" pitchFamily="34" charset="0"/>
                        </a:rPr>
                        <a:t>Roobaea</a:t>
                      </a:r>
                      <a:r>
                        <a:rPr lang="en-US" sz="1200" dirty="0">
                          <a:latin typeface="Gill Sans MT" panose="020B0502020104020203" pitchFamily="34" charset="0"/>
                        </a:rPr>
                        <a:t> </a:t>
                      </a:r>
                      <a:r>
                        <a:rPr lang="en-US" sz="1200" dirty="0" err="1">
                          <a:latin typeface="Gill Sans MT" panose="020B0502020104020203" pitchFamily="34" charset="0"/>
                        </a:rPr>
                        <a:t>Alroobaea</a:t>
                      </a:r>
                      <a:r>
                        <a:rPr lang="en-US" sz="1200" dirty="0">
                          <a:latin typeface="Gill Sans MT" panose="020B0502020104020203" pitchFamily="34" charset="0"/>
                        </a:rPr>
                        <a:t>, </a:t>
                      </a:r>
                      <a:r>
                        <a:rPr lang="en-US" sz="1200" dirty="0" err="1">
                          <a:latin typeface="Gill Sans MT" panose="020B0502020104020203" pitchFamily="34" charset="0"/>
                        </a:rPr>
                        <a:t>Urvasi</a:t>
                      </a:r>
                      <a:r>
                        <a:rPr lang="en-US" sz="1200" dirty="0">
                          <a:latin typeface="Gill Sans MT" panose="020B0502020104020203" pitchFamily="34" charset="0"/>
                        </a:rPr>
                        <a:t> Bansal</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2022</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Digital public health</a:t>
                      </a:r>
                      <a:endParaRPr lang="en-US" sz="1200" dirty="0">
                        <a:latin typeface="Gill Sans MT" panose="020B0502020104020203" pitchFamily="34" charset="0"/>
                      </a:endParaRPr>
                    </a:p>
                  </a:txBody>
                  <a:tcPr/>
                </a:tc>
                <a:tc>
                  <a:txBody>
                    <a:bodyPr/>
                    <a:lstStyle/>
                    <a:p>
                      <a:r>
                        <a:rPr lang="en-US" sz="1200" dirty="0">
                          <a:latin typeface="Gill Sans MT" panose="020B0502020104020203" pitchFamily="34" charset="0"/>
                        </a:rPr>
                        <a:t>It utilizes image processing techniques to analyze visual characteristics and patterns of food items. By capturing images they extracted relevant features and employed machine learning algorithms.</a:t>
                      </a:r>
                      <a:endParaRPr lang="en-US" sz="1200" dirty="0">
                        <a:latin typeface="Gill Sans MT" panose="020B0502020104020203" pitchFamily="34" charset="0"/>
                      </a:endParaRPr>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1" dirty="0">
                <a:solidFill>
                  <a:srgbClr val="572314"/>
                </a:solidFill>
                <a:latin typeface="Times New Roman" panose="02020603050405020304" pitchFamily="18" charset="0"/>
                <a:cs typeface="Times New Roman" panose="02020603050405020304" pitchFamily="18" charset="0"/>
              </a:rPr>
              <a:t>Literature Survey Contd..</a:t>
            </a:r>
            <a:endParaRPr lang="en-IN" sz="2800" dirty="0"/>
          </a:p>
        </p:txBody>
      </p:sp>
      <p:sp>
        <p:nvSpPr>
          <p:cNvPr id="3" name="Content Placeholder 2"/>
          <p:cNvSpPr>
            <a:spLocks noGrp="1"/>
          </p:cNvSpPr>
          <p:nvPr>
            <p:ph idx="1"/>
          </p:nvPr>
        </p:nvSpPr>
        <p:spPr/>
        <p:txBody>
          <a:bodyPr>
            <a:normAutofit fontScale="85000" lnSpcReduction="10000"/>
          </a:bodyPr>
          <a:lstStyle/>
          <a:p>
            <a:pPr>
              <a:buClr>
                <a:schemeClr val="accent1"/>
              </a:buCl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Problem Identification</a:t>
            </a:r>
            <a:endParaRPr lang="en-US" sz="2400" dirty="0">
              <a:latin typeface="Times New Roman" panose="02020603050405020304" pitchFamily="18" charset="0"/>
              <a:cs typeface="Times New Roman" panose="02020603050405020304" pitchFamily="18" charset="0"/>
            </a:endParaRPr>
          </a:p>
          <a:p>
            <a:pPr marL="0" indent="0">
              <a:buClr>
                <a:schemeClr val="accent1"/>
              </a:buClr>
              <a:buNone/>
            </a:pPr>
            <a:endParaRPr lang="en-US" sz="2400" dirty="0">
              <a:latin typeface="Times New Roman" panose="02020603050405020304" pitchFamily="18" charset="0"/>
              <a:cs typeface="Times New Roman" panose="02020603050405020304" pitchFamily="18" charset="0"/>
            </a:endParaRPr>
          </a:p>
          <a:p>
            <a:pPr algn="just">
              <a:lnSpc>
                <a:spcPct val="150000"/>
              </a:lnSpc>
              <a:buClr>
                <a:schemeClr val="accent1"/>
              </a:buClr>
            </a:pPr>
            <a:r>
              <a:rPr lang="en-US" sz="1800" spc="-1" dirty="0">
                <a:solidFill>
                  <a:srgbClr val="000000"/>
                </a:solidFill>
                <a:latin typeface="Gill Sans MT" panose="020B0502020104020203"/>
              </a:rPr>
              <a:t>Spoiled food can cause serious health issues for consumers, lead to financial losses for food companies, and have a negative impact on the environment. Traditional methods of detecting spoilage, such as visual inspection, are time-consuming and prone to errors. Therefore, there is a need for an automated, real-time system that can detect spoilage early and prevent the spread of contamination. </a:t>
            </a:r>
            <a:endParaRPr lang="en-US" sz="1800" spc="-1" dirty="0">
              <a:solidFill>
                <a:srgbClr val="000000"/>
              </a:solidFill>
              <a:latin typeface="Gill Sans MT" panose="020B0502020104020203"/>
            </a:endParaRPr>
          </a:p>
          <a:p>
            <a:pPr algn="just">
              <a:lnSpc>
                <a:spcPct val="150000"/>
              </a:lnSpc>
              <a:buClr>
                <a:schemeClr val="accent1"/>
              </a:buClr>
            </a:pPr>
            <a:r>
              <a:rPr lang="en-US" sz="1800" spc="-1" dirty="0">
                <a:solidFill>
                  <a:srgbClr val="000000"/>
                </a:solidFill>
                <a:latin typeface="Gill Sans MT" panose="020B0502020104020203"/>
              </a:rPr>
              <a:t>Food products pass through various stages in the supply chain, involving multiple entities like farmers, processors, distributors, and retailers. The lack of visibility and coordination across these stages can lead to inefficiencies and increase the likelihood of spoilage. Tracking the origin, storage conditions, and handling of food products becomes challenging without an efficient system in place.</a:t>
            </a:r>
            <a:endParaRPr lang="en-US" sz="1800" spc="-1" dirty="0">
              <a:solidFill>
                <a:srgbClr val="000000"/>
              </a:solidFill>
              <a:latin typeface="Gill Sans MT" panose="020B0502020104020203"/>
            </a:endParaRPr>
          </a:p>
          <a:p>
            <a:pPr marL="0" indent="0">
              <a:buClr>
                <a:schemeClr val="accent1"/>
              </a:buClr>
              <a:buNone/>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285720" y="357172"/>
            <a:ext cx="8647680" cy="928694"/>
          </a:xfrm>
          <a:prstGeom prst="rect">
            <a:avLst/>
          </a:prstGeom>
          <a:noFill/>
          <a:ln>
            <a:noFill/>
          </a:ln>
        </p:spPr>
        <p:txBody>
          <a:bodyPr lIns="90000" tIns="45000" rIns="90000" bIns="45000" anchor="ctr">
            <a:noAutofit/>
          </a:bodyPr>
          <a:lstStyle/>
          <a:p>
            <a:pPr>
              <a:lnSpc>
                <a:spcPct val="100000"/>
              </a:lnSpc>
            </a:pPr>
            <a:r>
              <a:rPr lang="en-US" sz="2800" b="1" spc="-1" dirty="0">
                <a:solidFill>
                  <a:srgbClr val="572314"/>
                </a:solidFill>
                <a:latin typeface="Times New Roman" panose="02020603050405020304" pitchFamily="18" charset="0"/>
                <a:cs typeface="Times New Roman" panose="02020603050405020304" pitchFamily="18" charset="0"/>
              </a:rPr>
              <a:t>Schematic Layout OR Model Diagram</a:t>
            </a:r>
            <a:br>
              <a:rPr sz="2800" b="1" dirty="0"/>
            </a:br>
            <a:endParaRPr lang="en-US" sz="2800" b="1" strike="noStrike" spc="-1" dirty="0">
              <a:solidFill>
                <a:srgbClr val="000000"/>
              </a:solidFill>
              <a:latin typeface="Gill Sans MT" panose="020B0502020104020203"/>
            </a:endParaRPr>
          </a:p>
        </p:txBody>
      </p:sp>
      <p:sp>
        <p:nvSpPr>
          <p:cNvPr id="114" name="TextShape 2"/>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1AF34ECD-D60D-42C6-893A-73592318C9EA}" type="slidenum">
              <a:rPr lang="en-IN" sz="1200" b="0" strike="noStrike" spc="-1">
                <a:solidFill>
                  <a:srgbClr val="B5A989"/>
                </a:solidFill>
                <a:latin typeface="Gill Sans MT" panose="020B0502020104020203"/>
              </a:rPr>
            </a:fld>
            <a:endParaRPr lang="en-IN" sz="1200" b="0" strike="noStrike" spc="-1">
              <a:latin typeface="Times New Roman" panose="02020603050405020304"/>
            </a:endParaRPr>
          </a:p>
        </p:txBody>
      </p:sp>
      <p:pic>
        <p:nvPicPr>
          <p:cNvPr id="115" name="Picture 2"/>
          <p:cNvPicPr/>
          <p:nvPr/>
        </p:nvPicPr>
        <p:blipFill>
          <a:blip r:embed="rId1" cstate="print"/>
          <a:stretch>
            <a:fillRect/>
          </a:stretch>
        </p:blipFill>
        <p:spPr>
          <a:xfrm>
            <a:off x="8172400" y="27000"/>
            <a:ext cx="864096" cy="762210"/>
          </a:xfrm>
          <a:prstGeom prst="rect">
            <a:avLst/>
          </a:prstGeom>
          <a:ln>
            <a:noFill/>
          </a:ln>
        </p:spPr>
      </p:pic>
      <p:pic>
        <p:nvPicPr>
          <p:cNvPr id="5"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88837"/>
            <a:ext cx="5262124" cy="3246163"/>
          </a:xfrm>
          <a:prstGeom prst="rect">
            <a:avLst/>
          </a:prstGeom>
        </p:spPr>
      </p:pic>
      <p:pic>
        <p:nvPicPr>
          <p:cNvPr id="6"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5407"/>
          <a:stretch>
            <a:fillRect/>
          </a:stretch>
        </p:blipFill>
        <p:spPr>
          <a:xfrm>
            <a:off x="5148283" y="888837"/>
            <a:ext cx="3995717" cy="3601317"/>
          </a:xfrm>
          <a:prstGeom prst="rect">
            <a:avLst/>
          </a:prstGeom>
        </p:spPr>
      </p:pic>
      <p:sp>
        <p:nvSpPr>
          <p:cNvPr id="2" name="Rectangle 1"/>
          <p:cNvSpPr/>
          <p:nvPr/>
        </p:nvSpPr>
        <p:spPr>
          <a:xfrm>
            <a:off x="1259632" y="4362932"/>
            <a:ext cx="1401346" cy="338554"/>
          </a:xfrm>
          <a:prstGeom prst="rect">
            <a:avLst/>
          </a:prstGeom>
        </p:spPr>
        <p:txBody>
          <a:bodyPr wrap="none">
            <a:spAutoFit/>
          </a:bodyPr>
          <a:lstStyle/>
          <a:p>
            <a:r>
              <a:rPr lang="en-US" sz="1600" dirty="0">
                <a:solidFill>
                  <a:srgbClr val="FF0000"/>
                </a:solidFill>
                <a:latin typeface="Times New Roman" panose="02020603050405020304" pitchFamily="18" charset="0"/>
                <a:cs typeface="Times New Roman" panose="02020603050405020304" pitchFamily="18" charset="0"/>
              </a:rPr>
              <a:t>Block diagram</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6804248" y="4405115"/>
            <a:ext cx="1114408" cy="338554"/>
          </a:xfrm>
          <a:prstGeom prst="rect">
            <a:avLst/>
          </a:prstGeom>
        </p:spPr>
        <p:txBody>
          <a:bodyPr wrap="none">
            <a:spAutoFit/>
          </a:bodyPr>
          <a:lstStyle/>
          <a:p>
            <a:r>
              <a:rPr lang="en-US" sz="1600" dirty="0">
                <a:solidFill>
                  <a:srgbClr val="FF0000"/>
                </a:solidFill>
                <a:latin typeface="Times New Roman" panose="02020603050405020304" pitchFamily="18" charset="0"/>
                <a:cs typeface="Times New Roman" panose="02020603050405020304" pitchFamily="18" charset="0"/>
              </a:rPr>
              <a:t>Flow Chart</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736001" y="4057002"/>
            <a:ext cx="648072"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Fig.1</a:t>
            </a:r>
            <a:endParaRPr lang="en-US" sz="12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8225644" y="4052379"/>
            <a:ext cx="720080" cy="553998"/>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Fig.2</a:t>
            </a:r>
            <a:endParaRPr lang="en-US" sz="1200" b="1"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571472" y="206010"/>
            <a:ext cx="8361928" cy="856980"/>
          </a:xfrm>
          <a:prstGeom prst="rect">
            <a:avLst/>
          </a:prstGeom>
          <a:noFill/>
          <a:ln>
            <a:noFill/>
          </a:ln>
        </p:spPr>
        <p:txBody>
          <a:bodyPr lIns="90000" tIns="45000" rIns="90000" bIns="45000" anchor="ctr">
            <a:normAutofit fontScale="47500" lnSpcReduction="20000"/>
          </a:bodyPr>
          <a:lstStyle/>
          <a:p>
            <a:pPr>
              <a:lnSpc>
                <a:spcPct val="100000"/>
              </a:lnSpc>
            </a:pPr>
            <a:br>
              <a:rPr dirty="0"/>
            </a:br>
            <a:r>
              <a:rPr lang="en-US" sz="5900" b="1" strike="noStrike" spc="-1" dirty="0">
                <a:solidFill>
                  <a:srgbClr val="572314"/>
                </a:solidFill>
                <a:latin typeface="Times New Roman" panose="02020603050405020304" pitchFamily="18" charset="0"/>
                <a:cs typeface="Times New Roman" panose="02020603050405020304" pitchFamily="18" charset="0"/>
              </a:rPr>
              <a:t>Methods OR Tools OR Algorithms used</a:t>
            </a:r>
            <a:br>
              <a:rPr sz="4600" b="1" dirty="0">
                <a:latin typeface="Times New Roman" panose="02020603050405020304" pitchFamily="18" charset="0"/>
                <a:cs typeface="Times New Roman" panose="02020603050405020304" pitchFamily="18" charset="0"/>
              </a:rPr>
            </a:br>
            <a:endParaRPr lang="en-US" sz="4600" b="1" strike="noStrike" spc="-1" dirty="0">
              <a:solidFill>
                <a:srgbClr val="000000"/>
              </a:solidFill>
              <a:latin typeface="Times New Roman" panose="02020603050405020304" pitchFamily="18" charset="0"/>
              <a:cs typeface="Times New Roman" panose="02020603050405020304" pitchFamily="18" charset="0"/>
            </a:endParaRPr>
          </a:p>
        </p:txBody>
      </p:sp>
      <p:sp>
        <p:nvSpPr>
          <p:cNvPr id="117" name="TextShape 2"/>
          <p:cNvSpPr txBox="1"/>
          <p:nvPr/>
        </p:nvSpPr>
        <p:spPr>
          <a:xfrm>
            <a:off x="571472" y="1085940"/>
            <a:ext cx="8042248" cy="3816450"/>
          </a:xfrm>
          <a:prstGeom prst="rect">
            <a:avLst/>
          </a:prstGeom>
          <a:noFill/>
          <a:ln>
            <a:noFill/>
          </a:ln>
        </p:spPr>
        <p:txBody>
          <a:bodyPr lIns="90000" tIns="45000" rIns="90000" bIns="45000">
            <a:noAutofit/>
          </a:bodyPr>
          <a:lstStyle/>
          <a:p>
            <a:pPr algn="just"/>
            <a:r>
              <a:rPr lang="en-US" sz="1600" spc="-1" dirty="0">
                <a:solidFill>
                  <a:srgbClr val="000000"/>
                </a:solidFill>
                <a:latin typeface="Gill Sans MT" panose="020B0502020104020203"/>
              </a:rPr>
              <a:t>The first step in developing a spoilage detection system is to integrate sensors into the system. Spoilage spot detection system involves using sensors to monitor food products for signs of spoilage, such as changes in temperature, humidity, and gas concentrations. Sensors can be placed at various points in the food supply chain, such as during storage, transportation, and retail, to detect spoilage in real-time.</a:t>
            </a:r>
            <a:endParaRPr lang="en-US" sz="1600" spc="-1" dirty="0">
              <a:solidFill>
                <a:srgbClr val="000000"/>
              </a:solidFill>
              <a:latin typeface="Gill Sans MT" panose="020B0502020104020203"/>
            </a:endParaRPr>
          </a:p>
          <a:p>
            <a:pPr algn="just"/>
            <a:endParaRPr lang="en-US" sz="1600" spc="-1" dirty="0">
              <a:solidFill>
                <a:srgbClr val="000000"/>
              </a:solidFill>
              <a:latin typeface="Gill Sans MT" panose="020B0502020104020203"/>
            </a:endParaRPr>
          </a:p>
          <a:p>
            <a:pPr algn="just"/>
            <a:r>
              <a:rPr lang="en-US" sz="1600" spc="-1" dirty="0">
                <a:solidFill>
                  <a:srgbClr val="000000"/>
                </a:solidFill>
                <a:latin typeface="Gill Sans MT" panose="020B0502020104020203"/>
              </a:rPr>
              <a:t>The tools that are used in Spoilage spot detection system are:-</a:t>
            </a:r>
            <a:endParaRPr lang="en-US" sz="1600" spc="-1" dirty="0">
              <a:solidFill>
                <a:srgbClr val="000000"/>
              </a:solidFill>
              <a:latin typeface="Gill Sans MT" panose="020B0502020104020203"/>
            </a:endParaRPr>
          </a:p>
          <a:p>
            <a:pPr algn="just"/>
            <a:endParaRPr lang="en-US" sz="1600" spc="-1" dirty="0">
              <a:solidFill>
                <a:srgbClr val="000000"/>
              </a:solidFill>
              <a:latin typeface="Gill Sans MT" panose="020B0502020104020203"/>
            </a:endParaRPr>
          </a:p>
          <a:p>
            <a:pPr marL="285750" indent="-285750" algn="just">
              <a:buFont typeface="Arial" panose="020B0604020202020204" pitchFamily="34" charset="0"/>
              <a:buChar char="•"/>
            </a:pPr>
            <a:r>
              <a:rPr lang="en-US" sz="1600" spc="-1" dirty="0">
                <a:solidFill>
                  <a:srgbClr val="000000"/>
                </a:solidFill>
                <a:latin typeface="Gill Sans MT" panose="020B0502020104020203"/>
              </a:rPr>
              <a:t>Raspberry Pi-Pico</a:t>
            </a:r>
            <a:endParaRPr lang="en-US" sz="1600" spc="-1" dirty="0">
              <a:solidFill>
                <a:srgbClr val="000000"/>
              </a:solidFill>
              <a:latin typeface="Gill Sans MT" panose="020B0502020104020203"/>
            </a:endParaRPr>
          </a:p>
          <a:p>
            <a:pPr marL="285750" indent="-285750" algn="just">
              <a:buFont typeface="Arial" panose="020B0604020202020204" pitchFamily="34" charset="0"/>
              <a:buChar char="•"/>
            </a:pPr>
            <a:r>
              <a:rPr lang="en-US" sz="1600" spc="-1" dirty="0">
                <a:solidFill>
                  <a:srgbClr val="000000"/>
                </a:solidFill>
                <a:latin typeface="Gill Sans MT" panose="020B0502020104020203"/>
              </a:rPr>
              <a:t>Oled</a:t>
            </a:r>
            <a:endParaRPr lang="en-US" sz="1600" spc="-1" dirty="0">
              <a:solidFill>
                <a:srgbClr val="000000"/>
              </a:solidFill>
              <a:latin typeface="Gill Sans MT" panose="020B0502020104020203"/>
            </a:endParaRPr>
          </a:p>
          <a:p>
            <a:pPr marL="285750" indent="-285750" algn="just">
              <a:buFont typeface="Arial" panose="020B0604020202020204" pitchFamily="34" charset="0"/>
              <a:buChar char="•"/>
            </a:pPr>
            <a:r>
              <a:rPr lang="en-US" sz="1600" spc="-1" dirty="0">
                <a:solidFill>
                  <a:srgbClr val="000000"/>
                </a:solidFill>
                <a:latin typeface="Gill Sans MT" panose="020B0502020104020203"/>
              </a:rPr>
              <a:t>Ultrasonic Sensor</a:t>
            </a:r>
            <a:endParaRPr lang="en-US" sz="1600" spc="-1" dirty="0">
              <a:solidFill>
                <a:srgbClr val="000000"/>
              </a:solidFill>
              <a:latin typeface="Gill Sans MT" panose="020B0502020104020203"/>
            </a:endParaRPr>
          </a:p>
          <a:p>
            <a:pPr marL="285750" indent="-285750" algn="just">
              <a:buFont typeface="Arial" panose="020B0604020202020204" pitchFamily="34" charset="0"/>
              <a:buChar char="•"/>
            </a:pPr>
            <a:r>
              <a:rPr lang="en-US" sz="1600" spc="-1" dirty="0">
                <a:solidFill>
                  <a:srgbClr val="000000"/>
                </a:solidFill>
                <a:latin typeface="Gill Sans MT" panose="020B0502020104020203"/>
              </a:rPr>
              <a:t>Methane sensor</a:t>
            </a:r>
            <a:endParaRPr lang="en-US" sz="1600" spc="-1" dirty="0">
              <a:solidFill>
                <a:srgbClr val="000000"/>
              </a:solidFill>
              <a:latin typeface="Gill Sans MT" panose="020B0502020104020203"/>
            </a:endParaRPr>
          </a:p>
          <a:p>
            <a:pPr marL="285750" indent="-285750" algn="just">
              <a:buFont typeface="Arial" panose="020B0604020202020204" pitchFamily="34" charset="0"/>
              <a:buChar char="•"/>
            </a:pPr>
            <a:r>
              <a:rPr lang="en-US" sz="1600" spc="-1" dirty="0">
                <a:solidFill>
                  <a:srgbClr val="000000"/>
                </a:solidFill>
                <a:latin typeface="Gill Sans MT" panose="020B0502020104020203"/>
              </a:rPr>
              <a:t>Temperature and Humidity sensor</a:t>
            </a:r>
            <a:endParaRPr lang="en-US" sz="1600" spc="-1" dirty="0">
              <a:solidFill>
                <a:srgbClr val="000000"/>
              </a:solidFill>
              <a:latin typeface="Gill Sans MT" panose="020B0502020104020203"/>
            </a:endParaRPr>
          </a:p>
          <a:p>
            <a:pPr marL="285750" indent="-285750" algn="just">
              <a:buFont typeface="Arial" panose="020B0604020202020204" pitchFamily="34" charset="0"/>
              <a:buChar char="•"/>
            </a:pPr>
            <a:r>
              <a:rPr lang="en-US" sz="1600" spc="-1" dirty="0">
                <a:solidFill>
                  <a:srgbClr val="000000"/>
                </a:solidFill>
                <a:latin typeface="Gill Sans MT" panose="020B0502020104020203"/>
              </a:rPr>
              <a:t>Buzzer</a:t>
            </a:r>
            <a:endParaRPr lang="en-US" sz="1600" spc="-1" dirty="0">
              <a:solidFill>
                <a:srgbClr val="000000"/>
              </a:solidFill>
              <a:latin typeface="Gill Sans MT" panose="020B0502020104020203"/>
            </a:endParaRPr>
          </a:p>
          <a:p>
            <a:pPr marL="285750" indent="-285750" algn="just">
              <a:buFont typeface="Arial" panose="020B0604020202020204" pitchFamily="34" charset="0"/>
              <a:buChar char="•"/>
            </a:pPr>
            <a:r>
              <a:rPr lang="en-US" sz="1600" spc="-1" dirty="0">
                <a:solidFill>
                  <a:srgbClr val="000000"/>
                </a:solidFill>
                <a:latin typeface="Gill Sans MT" panose="020B0502020104020203"/>
              </a:rPr>
              <a:t>Jumper wires</a:t>
            </a:r>
            <a:endParaRPr lang="en-US" sz="1600" spc="-1" dirty="0">
              <a:solidFill>
                <a:srgbClr val="000000"/>
              </a:solidFill>
              <a:latin typeface="Gill Sans MT" panose="020B0502020104020203"/>
            </a:endParaRPr>
          </a:p>
        </p:txBody>
      </p:sp>
      <p:sp>
        <p:nvSpPr>
          <p:cNvPr id="118"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226C8D84-1D86-478B-B5AC-7CB3BDBEEBC8}" type="slidenum">
              <a:rPr lang="en-IN" sz="1200" b="0" strike="noStrike" spc="-1">
                <a:solidFill>
                  <a:srgbClr val="B5A989"/>
                </a:solidFill>
                <a:latin typeface="Gill Sans MT" panose="020B0502020104020203"/>
              </a:rPr>
            </a:fld>
            <a:endParaRPr lang="en-IN" sz="1200" b="0" strike="noStrike" spc="-1">
              <a:latin typeface="Times New Roman" panose="02020603050405020304"/>
            </a:endParaRPr>
          </a:p>
        </p:txBody>
      </p:sp>
      <p:pic>
        <p:nvPicPr>
          <p:cNvPr id="119" name="Picture 2"/>
          <p:cNvPicPr/>
          <p:nvPr/>
        </p:nvPicPr>
        <p:blipFill>
          <a:blip r:embed="rId1" cstate="print"/>
          <a:stretch>
            <a:fillRect/>
          </a:stretch>
        </p:blipFill>
        <p:spPr>
          <a:xfrm>
            <a:off x="8100392" y="39690"/>
            <a:ext cx="970168" cy="84996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368" y="736736"/>
            <a:ext cx="2404248" cy="461665"/>
          </a:xfrm>
          <a:prstGeom prst="rect">
            <a:avLst/>
          </a:prstGeom>
        </p:spPr>
        <p:txBody>
          <a:bodyPr wrap="none">
            <a:spAutoFit/>
          </a:bodyPr>
          <a:lstStyle/>
          <a:p>
            <a:pPr algn="just"/>
            <a:r>
              <a:rPr lang="en-US" sz="2400" spc="-1" dirty="0">
                <a:latin typeface="Times New Roman" panose="02020603050405020304" pitchFamily="18" charset="0"/>
                <a:cs typeface="Times New Roman" panose="02020603050405020304" pitchFamily="18" charset="0"/>
              </a:rPr>
              <a:t>Raspberry Pi Pico</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222360" y="1198401"/>
            <a:ext cx="4824536" cy="3293209"/>
          </a:xfrm>
          <a:prstGeom prst="rect">
            <a:avLst/>
          </a:prstGeom>
        </p:spPr>
        <p:txBody>
          <a:bodyPr wrap="square">
            <a:spAutoFit/>
          </a:bodyPr>
          <a:lstStyle/>
          <a:p>
            <a:pPr marL="285750" indent="-285750" algn="just">
              <a:buFont typeface="Arial" panose="020B0604020202020204" pitchFamily="34" charset="0"/>
              <a:buChar char="•"/>
            </a:pPr>
            <a:r>
              <a:rPr lang="en-US" sz="1400" spc="-1" dirty="0">
                <a:solidFill>
                  <a:srgbClr val="000000"/>
                </a:solidFill>
                <a:latin typeface="Gill Sans MT" panose="020B0502020104020203"/>
              </a:rPr>
              <a:t>Raspberry-Pi Pico is a microcontroller board that is widely used in IoT projects as it is a low-cost, high-performance microcontroller board.</a:t>
            </a:r>
            <a:endParaRPr lang="en-US" sz="1400" spc="-1" dirty="0">
              <a:solidFill>
                <a:srgbClr val="000000"/>
              </a:solidFill>
              <a:latin typeface="Gill Sans MT" panose="020B0502020104020203"/>
            </a:endParaRPr>
          </a:p>
          <a:p>
            <a:pPr marL="285750" indent="-285750" algn="just">
              <a:buFont typeface="Arial" panose="020B0604020202020204" pitchFamily="34" charset="0"/>
              <a:buChar char="•"/>
            </a:pPr>
            <a:r>
              <a:rPr lang="en-US" sz="1400" spc="-1" dirty="0">
                <a:solidFill>
                  <a:srgbClr val="000000"/>
                </a:solidFill>
                <a:latin typeface="Gill Sans MT" panose="020B0502020104020203"/>
              </a:rPr>
              <a:t>The Raspberry Pi Pico has low power consumption and can be powered using a USB cable, making it easy to connect to a computer or a power source.</a:t>
            </a:r>
            <a:endParaRPr lang="en-US" sz="1400" spc="-1" dirty="0">
              <a:solidFill>
                <a:srgbClr val="000000"/>
              </a:solidFill>
              <a:latin typeface="Gill Sans MT" panose="020B0502020104020203"/>
            </a:endParaRPr>
          </a:p>
          <a:p>
            <a:pPr algn="just"/>
            <a:endParaRPr lang="en-US" sz="1400" spc="-1" dirty="0">
              <a:solidFill>
                <a:srgbClr val="000000"/>
              </a:solidFill>
              <a:latin typeface="Gill Sans MT" panose="020B0502020104020203"/>
            </a:endParaRPr>
          </a:p>
          <a:p>
            <a:endParaRPr lang="en-US" sz="1400" spc="-1" dirty="0">
              <a:solidFill>
                <a:srgbClr val="000000"/>
              </a:solidFill>
              <a:latin typeface="Gill Sans MT" panose="020B0502020104020203"/>
            </a:endParaRPr>
          </a:p>
          <a:p>
            <a:r>
              <a:rPr lang="en-US" spc="-1" dirty="0">
                <a:solidFill>
                  <a:srgbClr val="FF0000"/>
                </a:solidFill>
                <a:latin typeface="Gill Sans MT" panose="020B0502020104020203"/>
              </a:rPr>
              <a:t>   </a:t>
            </a:r>
            <a:r>
              <a:rPr lang="en-US" sz="2000" spc="-1" dirty="0">
                <a:latin typeface="Times New Roman" panose="02020603050405020304" pitchFamily="18" charset="0"/>
                <a:cs typeface="Times New Roman" panose="02020603050405020304" pitchFamily="18" charset="0"/>
              </a:rPr>
              <a:t>OLED</a:t>
            </a:r>
            <a:endParaRPr lang="en-US" sz="2000" spc="-1" dirty="0">
              <a:latin typeface="Times New Roman" panose="02020603050405020304" pitchFamily="18" charset="0"/>
              <a:cs typeface="Times New Roman" panose="02020603050405020304" pitchFamily="18" charset="0"/>
            </a:endParaRPr>
          </a:p>
          <a:p>
            <a:endParaRPr lang="en-US" spc="-1" dirty="0">
              <a:solidFill>
                <a:srgbClr val="FF0000"/>
              </a:solidFill>
              <a:latin typeface="Gill Sans MT" panose="020B0502020104020203"/>
            </a:endParaRPr>
          </a:p>
          <a:p>
            <a:endParaRPr lang="en-US" spc="-1" dirty="0">
              <a:solidFill>
                <a:srgbClr val="FF0000"/>
              </a:solidFill>
              <a:latin typeface="Gill Sans MT" panose="020B0502020104020203"/>
            </a:endParaRPr>
          </a:p>
          <a:p>
            <a:endParaRPr lang="en-US" spc="-1" dirty="0">
              <a:solidFill>
                <a:srgbClr val="FF0000"/>
              </a:solidFill>
              <a:latin typeface="Gill Sans MT" panose="020B0502020104020203"/>
            </a:endParaRPr>
          </a:p>
          <a:p>
            <a:endParaRPr lang="en-US" dirty="0">
              <a:solidFill>
                <a:srgbClr val="FF0000"/>
              </a:solidFill>
            </a:endParaRPr>
          </a:p>
        </p:txBody>
      </p:sp>
      <p:pic>
        <p:nvPicPr>
          <p:cNvPr id="4" name="Content Placeholder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6499282" y="1151861"/>
            <a:ext cx="2232247" cy="1227736"/>
          </a:xfrm>
          <a:prstGeom prst="rect">
            <a:avLst/>
          </a:prstGeom>
        </p:spPr>
      </p:pic>
      <p:sp>
        <p:nvSpPr>
          <p:cNvPr id="5" name="Rectangle 4"/>
          <p:cNvSpPr/>
          <p:nvPr/>
        </p:nvSpPr>
        <p:spPr>
          <a:xfrm>
            <a:off x="294368" y="3318949"/>
            <a:ext cx="4752528" cy="1615827"/>
          </a:xfrm>
          <a:prstGeom prst="rect">
            <a:avLst/>
          </a:prstGeom>
        </p:spPr>
        <p:txBody>
          <a:bodyPr wrap="square">
            <a:spAutoFit/>
          </a:bodyPr>
          <a:lstStyle/>
          <a:p>
            <a:pPr marL="285750" indent="-285750" algn="just">
              <a:buFont typeface="Arial" panose="020B0604020202020204" pitchFamily="34" charset="0"/>
              <a:buChar char="•"/>
            </a:pPr>
            <a:r>
              <a:rPr lang="en-US" sz="1400" dirty="0">
                <a:latin typeface="Gill Sans MT" panose="020B0502020104020203" pitchFamily="34" charset="0"/>
              </a:rPr>
              <a:t>OLED (Organic Light Emitting Diode) technology is widely used in IoT projects as the displays are thin, lightweight, and energy-efficient, making them perfect for use in low-power devices. </a:t>
            </a:r>
            <a:endParaRPr lang="en-US" sz="1400" dirty="0">
              <a:latin typeface="Gill Sans MT" panose="020B0502020104020203" pitchFamily="34" charset="0"/>
            </a:endParaRPr>
          </a:p>
          <a:p>
            <a:pPr marL="285750" indent="-285750" algn="just">
              <a:buFont typeface="Arial" panose="020B0604020202020204" pitchFamily="34" charset="0"/>
              <a:buChar char="•"/>
            </a:pPr>
            <a:r>
              <a:rPr lang="en-US" sz="1400" dirty="0">
                <a:latin typeface="Gill Sans MT" panose="020B0502020104020203" pitchFamily="34" charset="0"/>
              </a:rPr>
              <a:t>OLED displays can be used in IoT sensors to display data about the environment, such as temperature, humidity, and air quality</a:t>
            </a:r>
            <a:r>
              <a:rPr lang="en-US" sz="1500" dirty="0">
                <a:latin typeface="Gill Sans MT" panose="020B0502020104020203" pitchFamily="34" charset="0"/>
              </a:rPr>
              <a:t>.</a:t>
            </a:r>
            <a:endParaRPr lang="en-US" sz="1500" dirty="0">
              <a:latin typeface="Gill Sans MT" panose="020B0502020104020203" pitchFamily="34" charset="0"/>
            </a:endParaRP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648" y="3139109"/>
            <a:ext cx="2011514" cy="1888000"/>
          </a:xfrm>
          <a:prstGeom prst="rect">
            <a:avLst/>
          </a:prstGeom>
        </p:spPr>
      </p:pic>
      <p:sp>
        <p:nvSpPr>
          <p:cNvPr id="7" name="TextBox 6"/>
          <p:cNvSpPr txBox="1"/>
          <p:nvPr/>
        </p:nvSpPr>
        <p:spPr>
          <a:xfrm>
            <a:off x="6804248" y="2845005"/>
            <a:ext cx="2045384" cy="646331"/>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Fig.3 (</a:t>
            </a:r>
            <a:r>
              <a:rPr lang="en-US" sz="1200" b="1" spc="-1" dirty="0">
                <a:latin typeface="Times New Roman" panose="02020603050405020304" pitchFamily="18" charset="0"/>
                <a:cs typeface="Times New Roman" panose="02020603050405020304" pitchFamily="18" charset="0"/>
              </a:rPr>
              <a:t>Raspberry Pi Pico)</a:t>
            </a:r>
            <a:endParaRPr lang="en-US" sz="1200" b="1" dirty="0">
              <a:latin typeface="Times New Roman" panose="02020603050405020304" pitchFamily="18" charset="0"/>
              <a:cs typeface="Times New Roman" panose="02020603050405020304" pitchFamily="18" charset="0"/>
            </a:endParaRPr>
          </a:p>
          <a:p>
            <a:endParaRPr lang="en-US" sz="1200" b="1"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7122759" y="4796276"/>
            <a:ext cx="985292"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Fig.4 (</a:t>
            </a:r>
            <a:r>
              <a:rPr lang="en-US" sz="1200" b="1" dirty="0" err="1">
                <a:latin typeface="Times New Roman" panose="02020603050405020304" pitchFamily="18" charset="0"/>
                <a:cs typeface="Times New Roman" panose="02020603050405020304" pitchFamily="18" charset="0"/>
              </a:rPr>
              <a:t>Oled</a:t>
            </a:r>
            <a:r>
              <a:rPr lang="en-US" sz="1200" b="1" dirty="0">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10" name="Rectangle 9"/>
          <p:cNvSpPr/>
          <p:nvPr/>
        </p:nvSpPr>
        <p:spPr>
          <a:xfrm>
            <a:off x="599114" y="201237"/>
            <a:ext cx="8022048" cy="954107"/>
          </a:xfrm>
          <a:prstGeom prst="rect">
            <a:avLst/>
          </a:prstGeom>
        </p:spPr>
        <p:txBody>
          <a:bodyPr wrap="square">
            <a:spAutoFit/>
          </a:bodyPr>
          <a:lstStyle/>
          <a:p>
            <a:r>
              <a:rPr lang="en-US" sz="2800" b="1" spc="-1" dirty="0">
                <a:solidFill>
                  <a:srgbClr val="572314"/>
                </a:solidFill>
                <a:latin typeface="Times New Roman" panose="02020603050405020304" pitchFamily="18" charset="0"/>
                <a:cs typeface="Times New Roman" panose="02020603050405020304" pitchFamily="18" charset="0"/>
              </a:rPr>
              <a:t>Methods OR Tools OR Algorithms used Contd..</a:t>
            </a:r>
            <a:br>
              <a:rPr lang="en-US" sz="2800" b="1" dirty="0">
                <a:latin typeface="Times New Roman" panose="02020603050405020304" pitchFamily="18" charset="0"/>
                <a:cs typeface="Times New Roman" panose="02020603050405020304" pitchFamily="18" charset="0"/>
              </a:rPr>
            </a:br>
            <a:endParaRPr lang="en-US" sz="2800" dirty="0"/>
          </a:p>
        </p:txBody>
      </p:sp>
    </p:spTree>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 PresentationGO">
  <a:themeElements>
    <a:clrScheme name="PGO-105">
      <a:dk1>
        <a:srgbClr val="2B323B"/>
      </a:dk1>
      <a:lt1>
        <a:sysClr val="window" lastClr="FFFFFF"/>
      </a:lt1>
      <a:dk2>
        <a:srgbClr val="5D686E"/>
      </a:dk2>
      <a:lt2>
        <a:srgbClr val="E7E6E6"/>
      </a:lt2>
      <a:accent1>
        <a:srgbClr val="33CAFF"/>
      </a:accent1>
      <a:accent2>
        <a:srgbClr val="4C8BFD"/>
      </a:accent2>
      <a:accent3>
        <a:srgbClr val="F6F7FC"/>
      </a:accent3>
      <a:accent4>
        <a:srgbClr val="BFCBD9"/>
      </a:accent4>
      <a:accent5>
        <a:srgbClr val="4C8BFD"/>
      </a:accent5>
      <a:accent6>
        <a:srgbClr val="4C8BFD"/>
      </a:accent6>
      <a:hlink>
        <a:srgbClr val="33CAFF"/>
      </a:hlink>
      <a:folHlink>
        <a:srgbClr val="33CA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0</TotalTime>
  <Words>14025</Words>
  <Application>WPS Presentation</Application>
  <PresentationFormat>On-screen Show (16:9)</PresentationFormat>
  <Paragraphs>339</Paragraphs>
  <Slides>22</Slides>
  <Notes>0</Notes>
  <HiddenSlides>0</HiddenSlides>
  <MMClips>0</MMClips>
  <ScaleCrop>false</ScaleCrop>
  <HeadingPairs>
    <vt:vector size="6" baseType="variant">
      <vt:variant>
        <vt:lpstr>已用的字体</vt:lpstr>
      </vt:variant>
      <vt:variant>
        <vt:i4>21</vt:i4>
      </vt:variant>
      <vt:variant>
        <vt:lpstr>主题</vt:lpstr>
      </vt:variant>
      <vt:variant>
        <vt:i4>6</vt:i4>
      </vt:variant>
      <vt:variant>
        <vt:lpstr>幻灯片标题</vt:lpstr>
      </vt:variant>
      <vt:variant>
        <vt:i4>22</vt:i4>
      </vt:variant>
    </vt:vector>
  </HeadingPairs>
  <TitlesOfParts>
    <vt:vector size="49" baseType="lpstr">
      <vt:lpstr>Arial</vt:lpstr>
      <vt:lpstr>SimSun</vt:lpstr>
      <vt:lpstr>Wingdings</vt:lpstr>
      <vt:lpstr>Josefin Sans</vt:lpstr>
      <vt:lpstr>Segoe Print</vt:lpstr>
      <vt:lpstr>Bebas Neue</vt:lpstr>
      <vt:lpstr>Quicksand</vt:lpstr>
      <vt:lpstr>Arial</vt:lpstr>
      <vt:lpstr>Anaheim</vt:lpstr>
      <vt:lpstr>Cardo</vt:lpstr>
      <vt:lpstr>Roboto Condensed Light</vt:lpstr>
      <vt:lpstr>Proxima Nova</vt:lpstr>
      <vt:lpstr>Proxima Nova Semibold</vt:lpstr>
      <vt:lpstr>Open Sans</vt:lpstr>
      <vt:lpstr>Calibri</vt:lpstr>
      <vt:lpstr>Gill Sans MT</vt:lpstr>
      <vt:lpstr>Times New Roman</vt:lpstr>
      <vt:lpstr>Times New Roman</vt:lpstr>
      <vt:lpstr>Gill Sans MT</vt:lpstr>
      <vt:lpstr>Microsoft YaHei</vt:lpstr>
      <vt:lpstr>Arial Unicode MS</vt:lpstr>
      <vt:lpstr>Minimalist Aesthetics Business Plan XL by Slidesgo</vt:lpstr>
      <vt:lpstr>Slidesgo Final Pages</vt:lpstr>
      <vt:lpstr>1_Slidesgo Final Pages</vt:lpstr>
      <vt:lpstr>1_Custom Design - PresentationGO</vt:lpstr>
      <vt:lpstr>Custom Design</vt:lpstr>
      <vt:lpstr>Clarity</vt:lpstr>
      <vt:lpstr>PowerPoint 演示文稿</vt:lpstr>
      <vt:lpstr>PowerPoint 演示文稿</vt:lpstr>
      <vt:lpstr>PowerPoint 演示文稿</vt:lpstr>
      <vt:lpstr>Introduction contd.. </vt:lpstr>
      <vt:lpstr>PowerPoint 演示文稿</vt:lpstr>
      <vt:lpstr>Literature Survey Contd..</vt:lpstr>
      <vt:lpstr>PowerPoint 演示文稿</vt:lpstr>
      <vt:lpstr>PowerPoint 演示文稿</vt:lpstr>
      <vt:lpstr>PowerPoint 演示文稿</vt:lpstr>
      <vt:lpstr>PowerPoint 演示文稿</vt:lpstr>
      <vt:lpstr>PowerPoint 演示文稿</vt:lpstr>
      <vt:lpstr>Experimentation and Results </vt:lpstr>
      <vt:lpstr> Experimentation and Results Contd.. </vt:lpstr>
      <vt:lpstr> Experimentation and Results Contd.. </vt:lpstr>
      <vt:lpstr>PowerPoint 演示文稿</vt:lpstr>
      <vt:lpstr>Result  Analysis and Validation</vt:lpstr>
      <vt:lpstr>PowerPoint 演示文稿</vt:lpstr>
      <vt:lpstr>PowerPoint 演示文稿</vt:lpstr>
      <vt:lpstr>PowerPoint 演示文稿</vt:lpstr>
      <vt:lpstr>PowerPoint 演示文稿</vt:lpstr>
      <vt:lpstr>Bibliography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BARNALI SAHU</dc:creator>
  <cp:lastModifiedBy>Asus</cp:lastModifiedBy>
  <cp:revision>129</cp:revision>
  <dcterms:created xsi:type="dcterms:W3CDTF">2023-04-24T05:50:00Z</dcterms:created>
  <dcterms:modified xsi:type="dcterms:W3CDTF">2023-09-04T17:41:55Z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y fmtid="{D5CDD505-2E9C-101B-9397-08002B2CF9AE}" pid="12" name="ICV">
    <vt:lpwstr>E008C0342E214604AC86CFBC01312C7B</vt:lpwstr>
  </property>
  <property fmtid="{D5CDD505-2E9C-101B-9397-08002B2CF9AE}" pid="13" name="KSOProductBuildVer">
    <vt:lpwstr>1033-11.2.0.11388</vt:lpwstr>
  </property>
</Properties>
</file>